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jpg" ContentType="image/jp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5559" y="1998471"/>
            <a:ext cx="7447281" cy="1248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2995" y="381507"/>
            <a:ext cx="8852408" cy="1365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065" y="1409699"/>
            <a:ext cx="8510269" cy="5200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284223" y="6771864"/>
            <a:ext cx="90487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819907" y="6771864"/>
            <a:ext cx="56959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300972" y="6771864"/>
            <a:ext cx="162369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3299"/>
                </a:solidFill>
                <a:latin typeface="Arial"/>
                <a:cs typeface="Arial"/>
              </a:defRPr>
            </a:lvl1pPr>
          </a:lstStyle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Relationship Id="rId31" Type="http://schemas.openxmlformats.org/officeDocument/2006/relationships/image" Target="../media/image168.png"/><Relationship Id="rId32" Type="http://schemas.openxmlformats.org/officeDocument/2006/relationships/image" Target="../media/image169.png"/><Relationship Id="rId33" Type="http://schemas.openxmlformats.org/officeDocument/2006/relationships/image" Target="../media/image170.png"/><Relationship Id="rId34" Type="http://schemas.openxmlformats.org/officeDocument/2006/relationships/image" Target="../media/image171.png"/><Relationship Id="rId35" Type="http://schemas.openxmlformats.org/officeDocument/2006/relationships/image" Target="../media/image172.png"/><Relationship Id="rId36" Type="http://schemas.openxmlformats.org/officeDocument/2006/relationships/image" Target="../media/image173.png"/><Relationship Id="rId37" Type="http://schemas.openxmlformats.org/officeDocument/2006/relationships/image" Target="../media/image174.png"/><Relationship Id="rId38" Type="http://schemas.openxmlformats.org/officeDocument/2006/relationships/image" Target="../media/image175.png"/><Relationship Id="rId39" Type="http://schemas.openxmlformats.org/officeDocument/2006/relationships/image" Target="../media/image176.png"/><Relationship Id="rId40" Type="http://schemas.openxmlformats.org/officeDocument/2006/relationships/image" Target="../media/image177.png"/><Relationship Id="rId41" Type="http://schemas.openxmlformats.org/officeDocument/2006/relationships/image" Target="../media/image178.png"/><Relationship Id="rId42" Type="http://schemas.openxmlformats.org/officeDocument/2006/relationships/image" Target="../media/image179.png"/><Relationship Id="rId43" Type="http://schemas.openxmlformats.org/officeDocument/2006/relationships/image" Target="../media/image180.png"/><Relationship Id="rId44" Type="http://schemas.openxmlformats.org/officeDocument/2006/relationships/image" Target="../media/image181.png"/><Relationship Id="rId45" Type="http://schemas.openxmlformats.org/officeDocument/2006/relationships/image" Target="../media/image182.png"/><Relationship Id="rId46" Type="http://schemas.openxmlformats.org/officeDocument/2006/relationships/image" Target="../media/image183.png"/><Relationship Id="rId47" Type="http://schemas.openxmlformats.org/officeDocument/2006/relationships/image" Target="../media/image184.png"/><Relationship Id="rId48" Type="http://schemas.openxmlformats.org/officeDocument/2006/relationships/image" Target="../media/image185.png"/><Relationship Id="rId49" Type="http://schemas.openxmlformats.org/officeDocument/2006/relationships/image" Target="../media/image186.png"/><Relationship Id="rId50" Type="http://schemas.openxmlformats.org/officeDocument/2006/relationships/image" Target="../media/image187.png"/><Relationship Id="rId51" Type="http://schemas.openxmlformats.org/officeDocument/2006/relationships/image" Target="../media/image188.png"/><Relationship Id="rId52" Type="http://schemas.openxmlformats.org/officeDocument/2006/relationships/image" Target="../media/image189.png"/><Relationship Id="rId53" Type="http://schemas.openxmlformats.org/officeDocument/2006/relationships/image" Target="../media/image190.png"/><Relationship Id="rId54" Type="http://schemas.openxmlformats.org/officeDocument/2006/relationships/image" Target="../media/image191.png"/><Relationship Id="rId55" Type="http://schemas.openxmlformats.org/officeDocument/2006/relationships/image" Target="../media/image192.png"/><Relationship Id="rId56" Type="http://schemas.openxmlformats.org/officeDocument/2006/relationships/image" Target="../media/image193.png"/><Relationship Id="rId57" Type="http://schemas.openxmlformats.org/officeDocument/2006/relationships/image" Target="../media/image194.png"/><Relationship Id="rId58" Type="http://schemas.openxmlformats.org/officeDocument/2006/relationships/image" Target="../media/image195.png"/><Relationship Id="rId59" Type="http://schemas.openxmlformats.org/officeDocument/2006/relationships/image" Target="../media/image196.png"/><Relationship Id="rId60" Type="http://schemas.openxmlformats.org/officeDocument/2006/relationships/image" Target="../media/image197.png"/><Relationship Id="rId61" Type="http://schemas.openxmlformats.org/officeDocument/2006/relationships/image" Target="../media/image198.png"/><Relationship Id="rId62" Type="http://schemas.openxmlformats.org/officeDocument/2006/relationships/image" Target="../media/image199.png"/><Relationship Id="rId63" Type="http://schemas.openxmlformats.org/officeDocument/2006/relationships/image" Target="../media/image200.png"/><Relationship Id="rId64" Type="http://schemas.openxmlformats.org/officeDocument/2006/relationships/image" Target="../media/image201.png"/><Relationship Id="rId65" Type="http://schemas.openxmlformats.org/officeDocument/2006/relationships/image" Target="../media/image202.png"/><Relationship Id="rId66" Type="http://schemas.openxmlformats.org/officeDocument/2006/relationships/image" Target="../media/image203.png"/><Relationship Id="rId67" Type="http://schemas.openxmlformats.org/officeDocument/2006/relationships/image" Target="../media/image204.png"/><Relationship Id="rId68" Type="http://schemas.openxmlformats.org/officeDocument/2006/relationships/image" Target="../media/image205.png"/><Relationship Id="rId69" Type="http://schemas.openxmlformats.org/officeDocument/2006/relationships/image" Target="../media/image206.png"/><Relationship Id="rId70" Type="http://schemas.openxmlformats.org/officeDocument/2006/relationships/image" Target="../media/image207.png"/><Relationship Id="rId71" Type="http://schemas.openxmlformats.org/officeDocument/2006/relationships/image" Target="../media/image208.png"/><Relationship Id="rId72" Type="http://schemas.openxmlformats.org/officeDocument/2006/relationships/image" Target="../media/image209.png"/><Relationship Id="rId73" Type="http://schemas.openxmlformats.org/officeDocument/2006/relationships/image" Target="../media/image210.png"/><Relationship Id="rId74" Type="http://schemas.openxmlformats.org/officeDocument/2006/relationships/image" Target="../media/image211.png"/><Relationship Id="rId75" Type="http://schemas.openxmlformats.org/officeDocument/2006/relationships/image" Target="../media/image212.png"/><Relationship Id="rId76" Type="http://schemas.openxmlformats.org/officeDocument/2006/relationships/image" Target="../media/image213.png"/><Relationship Id="rId77" Type="http://schemas.openxmlformats.org/officeDocument/2006/relationships/image" Target="../media/image214.png"/><Relationship Id="rId78" Type="http://schemas.openxmlformats.org/officeDocument/2006/relationships/image" Target="../media/image215.png"/><Relationship Id="rId79" Type="http://schemas.openxmlformats.org/officeDocument/2006/relationships/image" Target="../media/image216.png"/><Relationship Id="rId80" Type="http://schemas.openxmlformats.org/officeDocument/2006/relationships/image" Target="../media/image217.png"/><Relationship Id="rId81" Type="http://schemas.openxmlformats.org/officeDocument/2006/relationships/image" Target="../media/image218.png"/><Relationship Id="rId82" Type="http://schemas.openxmlformats.org/officeDocument/2006/relationships/image" Target="../media/image219.png"/><Relationship Id="rId83" Type="http://schemas.openxmlformats.org/officeDocument/2006/relationships/image" Target="../media/image220.png"/><Relationship Id="rId84" Type="http://schemas.openxmlformats.org/officeDocument/2006/relationships/image" Target="../media/image221.png"/><Relationship Id="rId85" Type="http://schemas.openxmlformats.org/officeDocument/2006/relationships/image" Target="../media/image222.png"/><Relationship Id="rId86" Type="http://schemas.openxmlformats.org/officeDocument/2006/relationships/image" Target="../media/image223.png"/><Relationship Id="rId87" Type="http://schemas.openxmlformats.org/officeDocument/2006/relationships/image" Target="../media/image224.png"/><Relationship Id="rId88" Type="http://schemas.openxmlformats.org/officeDocument/2006/relationships/image" Target="../media/image225.png"/><Relationship Id="rId89" Type="http://schemas.openxmlformats.org/officeDocument/2006/relationships/image" Target="../media/image226.png"/><Relationship Id="rId90" Type="http://schemas.openxmlformats.org/officeDocument/2006/relationships/image" Target="../media/image227.png"/><Relationship Id="rId91" Type="http://schemas.openxmlformats.org/officeDocument/2006/relationships/image" Target="../media/image228.png"/><Relationship Id="rId92" Type="http://schemas.openxmlformats.org/officeDocument/2006/relationships/image" Target="../media/image229.png"/><Relationship Id="rId93" Type="http://schemas.openxmlformats.org/officeDocument/2006/relationships/image" Target="../media/image230.png"/><Relationship Id="rId94" Type="http://schemas.openxmlformats.org/officeDocument/2006/relationships/image" Target="../media/image231.png"/><Relationship Id="rId95" Type="http://schemas.openxmlformats.org/officeDocument/2006/relationships/image" Target="../media/image232.png"/><Relationship Id="rId96" Type="http://schemas.openxmlformats.org/officeDocument/2006/relationships/image" Target="../media/image233.png"/><Relationship Id="rId97" Type="http://schemas.openxmlformats.org/officeDocument/2006/relationships/image" Target="../media/image234.png"/><Relationship Id="rId98" Type="http://schemas.openxmlformats.org/officeDocument/2006/relationships/image" Target="../media/image235.png"/><Relationship Id="rId99" Type="http://schemas.openxmlformats.org/officeDocument/2006/relationships/image" Target="../media/image236.png"/><Relationship Id="rId100" Type="http://schemas.openxmlformats.org/officeDocument/2006/relationships/image" Target="../media/image237.png"/><Relationship Id="rId101" Type="http://schemas.openxmlformats.org/officeDocument/2006/relationships/image" Target="../media/image238.png"/><Relationship Id="rId102" Type="http://schemas.openxmlformats.org/officeDocument/2006/relationships/image" Target="../media/image239.png"/><Relationship Id="rId103" Type="http://schemas.openxmlformats.org/officeDocument/2006/relationships/image" Target="../media/image240.png"/><Relationship Id="rId104" Type="http://schemas.openxmlformats.org/officeDocument/2006/relationships/image" Target="../media/image241.png"/><Relationship Id="rId105" Type="http://schemas.openxmlformats.org/officeDocument/2006/relationships/image" Target="../media/image242.png"/><Relationship Id="rId106" Type="http://schemas.openxmlformats.org/officeDocument/2006/relationships/image" Target="../media/image243.png"/><Relationship Id="rId107" Type="http://schemas.openxmlformats.org/officeDocument/2006/relationships/image" Target="../media/image244.png"/><Relationship Id="rId108" Type="http://schemas.openxmlformats.org/officeDocument/2006/relationships/image" Target="../media/image245.png"/><Relationship Id="rId109" Type="http://schemas.openxmlformats.org/officeDocument/2006/relationships/image" Target="../media/image246.png"/><Relationship Id="rId110" Type="http://schemas.openxmlformats.org/officeDocument/2006/relationships/image" Target="../media/image247.png"/><Relationship Id="rId111" Type="http://schemas.openxmlformats.org/officeDocument/2006/relationships/image" Target="../media/image248.png"/><Relationship Id="rId112" Type="http://schemas.openxmlformats.org/officeDocument/2006/relationships/image" Target="../media/image249.png"/><Relationship Id="rId113" Type="http://schemas.openxmlformats.org/officeDocument/2006/relationships/image" Target="../media/image250.png"/><Relationship Id="rId114" Type="http://schemas.openxmlformats.org/officeDocument/2006/relationships/image" Target="../media/image251.png"/><Relationship Id="rId115" Type="http://schemas.openxmlformats.org/officeDocument/2006/relationships/image" Target="../media/image252.png"/><Relationship Id="rId116" Type="http://schemas.openxmlformats.org/officeDocument/2006/relationships/image" Target="../media/image253.png"/><Relationship Id="rId117" Type="http://schemas.openxmlformats.org/officeDocument/2006/relationships/image" Target="../media/image254.png"/><Relationship Id="rId118" Type="http://schemas.openxmlformats.org/officeDocument/2006/relationships/image" Target="../media/image255.png"/><Relationship Id="rId119" Type="http://schemas.openxmlformats.org/officeDocument/2006/relationships/image" Target="../media/image256.png"/><Relationship Id="rId120" Type="http://schemas.openxmlformats.org/officeDocument/2006/relationships/image" Target="../media/image257.png"/><Relationship Id="rId121" Type="http://schemas.openxmlformats.org/officeDocument/2006/relationships/image" Target="../media/image258.png"/><Relationship Id="rId122" Type="http://schemas.openxmlformats.org/officeDocument/2006/relationships/image" Target="../media/image259.png"/><Relationship Id="rId123" Type="http://schemas.openxmlformats.org/officeDocument/2006/relationships/image" Target="../media/image260.png"/><Relationship Id="rId124" Type="http://schemas.openxmlformats.org/officeDocument/2006/relationships/image" Target="../media/image261.png"/><Relationship Id="rId125" Type="http://schemas.openxmlformats.org/officeDocument/2006/relationships/image" Target="../media/image262.png"/><Relationship Id="rId126" Type="http://schemas.openxmlformats.org/officeDocument/2006/relationships/image" Target="../media/image263.png"/><Relationship Id="rId127" Type="http://schemas.openxmlformats.org/officeDocument/2006/relationships/image" Target="../media/image264.png"/><Relationship Id="rId128" Type="http://schemas.openxmlformats.org/officeDocument/2006/relationships/image" Target="../media/image265.png"/><Relationship Id="rId129" Type="http://schemas.openxmlformats.org/officeDocument/2006/relationships/image" Target="../media/image266.png"/><Relationship Id="rId130" Type="http://schemas.openxmlformats.org/officeDocument/2006/relationships/image" Target="../media/image267.png"/><Relationship Id="rId131" Type="http://schemas.openxmlformats.org/officeDocument/2006/relationships/image" Target="../media/image268.png"/><Relationship Id="rId132" Type="http://schemas.openxmlformats.org/officeDocument/2006/relationships/image" Target="../media/image269.png"/><Relationship Id="rId133" Type="http://schemas.openxmlformats.org/officeDocument/2006/relationships/image" Target="../media/image270.png"/><Relationship Id="rId134" Type="http://schemas.openxmlformats.org/officeDocument/2006/relationships/image" Target="../media/image271.png"/><Relationship Id="rId135" Type="http://schemas.openxmlformats.org/officeDocument/2006/relationships/image" Target="../media/image272.png"/><Relationship Id="rId136" Type="http://schemas.openxmlformats.org/officeDocument/2006/relationships/image" Target="../media/image273.png"/><Relationship Id="rId137" Type="http://schemas.openxmlformats.org/officeDocument/2006/relationships/image" Target="../media/image274.png"/><Relationship Id="rId138" Type="http://schemas.openxmlformats.org/officeDocument/2006/relationships/image" Target="../media/image275.png"/><Relationship Id="rId139" Type="http://schemas.openxmlformats.org/officeDocument/2006/relationships/image" Target="../media/image276.png"/><Relationship Id="rId140" Type="http://schemas.openxmlformats.org/officeDocument/2006/relationships/image" Target="../media/image277.png"/><Relationship Id="rId141" Type="http://schemas.openxmlformats.org/officeDocument/2006/relationships/image" Target="../media/image278.png"/><Relationship Id="rId142" Type="http://schemas.openxmlformats.org/officeDocument/2006/relationships/image" Target="../media/image279.png"/><Relationship Id="rId143" Type="http://schemas.openxmlformats.org/officeDocument/2006/relationships/image" Target="../media/image280.png"/><Relationship Id="rId144" Type="http://schemas.openxmlformats.org/officeDocument/2006/relationships/image" Target="../media/image281.png"/><Relationship Id="rId145" Type="http://schemas.openxmlformats.org/officeDocument/2006/relationships/image" Target="../media/image282.png"/><Relationship Id="rId146" Type="http://schemas.openxmlformats.org/officeDocument/2006/relationships/image" Target="../media/image283.png"/><Relationship Id="rId147" Type="http://schemas.openxmlformats.org/officeDocument/2006/relationships/image" Target="../media/image284.png"/><Relationship Id="rId148" Type="http://schemas.openxmlformats.org/officeDocument/2006/relationships/image" Target="../media/image285.png"/><Relationship Id="rId149" Type="http://schemas.openxmlformats.org/officeDocument/2006/relationships/image" Target="../media/image286.png"/><Relationship Id="rId150" Type="http://schemas.openxmlformats.org/officeDocument/2006/relationships/image" Target="../media/image287.png"/><Relationship Id="rId151" Type="http://schemas.openxmlformats.org/officeDocument/2006/relationships/image" Target="../media/image288.png"/><Relationship Id="rId152" Type="http://schemas.openxmlformats.org/officeDocument/2006/relationships/image" Target="../media/image289.png"/><Relationship Id="rId153" Type="http://schemas.openxmlformats.org/officeDocument/2006/relationships/image" Target="../media/image290.png"/><Relationship Id="rId154" Type="http://schemas.openxmlformats.org/officeDocument/2006/relationships/image" Target="../media/image291.png"/><Relationship Id="rId155" Type="http://schemas.openxmlformats.org/officeDocument/2006/relationships/image" Target="../media/image292.png"/><Relationship Id="rId156" Type="http://schemas.openxmlformats.org/officeDocument/2006/relationships/image" Target="../media/image293.png"/><Relationship Id="rId157" Type="http://schemas.openxmlformats.org/officeDocument/2006/relationships/image" Target="../media/image294.png"/><Relationship Id="rId158" Type="http://schemas.openxmlformats.org/officeDocument/2006/relationships/image" Target="../media/image295.png"/><Relationship Id="rId159" Type="http://schemas.openxmlformats.org/officeDocument/2006/relationships/image" Target="../media/image296.png"/><Relationship Id="rId160" Type="http://schemas.openxmlformats.org/officeDocument/2006/relationships/image" Target="../media/image297.png"/><Relationship Id="rId161" Type="http://schemas.openxmlformats.org/officeDocument/2006/relationships/image" Target="../media/image298.png"/><Relationship Id="rId162" Type="http://schemas.openxmlformats.org/officeDocument/2006/relationships/image" Target="../media/image299.png"/><Relationship Id="rId163" Type="http://schemas.openxmlformats.org/officeDocument/2006/relationships/image" Target="../media/image300.png"/><Relationship Id="rId164" Type="http://schemas.openxmlformats.org/officeDocument/2006/relationships/image" Target="../media/image301.png"/><Relationship Id="rId165" Type="http://schemas.openxmlformats.org/officeDocument/2006/relationships/image" Target="../media/image302.png"/><Relationship Id="rId166" Type="http://schemas.openxmlformats.org/officeDocument/2006/relationships/image" Target="../media/image303.png"/><Relationship Id="rId167" Type="http://schemas.openxmlformats.org/officeDocument/2006/relationships/image" Target="../media/image304.png"/><Relationship Id="rId168" Type="http://schemas.openxmlformats.org/officeDocument/2006/relationships/image" Target="../media/image305.png"/><Relationship Id="rId169" Type="http://schemas.openxmlformats.org/officeDocument/2006/relationships/image" Target="../media/image306.png"/><Relationship Id="rId170" Type="http://schemas.openxmlformats.org/officeDocument/2006/relationships/image" Target="../media/image307.png"/><Relationship Id="rId171" Type="http://schemas.openxmlformats.org/officeDocument/2006/relationships/image" Target="../media/image308.png"/><Relationship Id="rId172" Type="http://schemas.openxmlformats.org/officeDocument/2006/relationships/image" Target="../media/image309.png"/><Relationship Id="rId173" Type="http://schemas.openxmlformats.org/officeDocument/2006/relationships/image" Target="../media/image310.png"/><Relationship Id="rId174" Type="http://schemas.openxmlformats.org/officeDocument/2006/relationships/image" Target="../media/image311.png"/><Relationship Id="rId175" Type="http://schemas.openxmlformats.org/officeDocument/2006/relationships/image" Target="../media/image312.png"/><Relationship Id="rId176" Type="http://schemas.openxmlformats.org/officeDocument/2006/relationships/image" Target="../media/image313.png"/><Relationship Id="rId177" Type="http://schemas.openxmlformats.org/officeDocument/2006/relationships/image" Target="../media/image314.png"/><Relationship Id="rId178" Type="http://schemas.openxmlformats.org/officeDocument/2006/relationships/image" Target="../media/image315.png"/><Relationship Id="rId179" Type="http://schemas.openxmlformats.org/officeDocument/2006/relationships/image" Target="../media/image316.png"/><Relationship Id="rId180" Type="http://schemas.openxmlformats.org/officeDocument/2006/relationships/image" Target="../media/image317.png"/><Relationship Id="rId181" Type="http://schemas.openxmlformats.org/officeDocument/2006/relationships/image" Target="../media/image318.png"/><Relationship Id="rId182" Type="http://schemas.openxmlformats.org/officeDocument/2006/relationships/image" Target="../media/image31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jpg"/><Relationship Id="rId3" Type="http://schemas.openxmlformats.org/officeDocument/2006/relationships/image" Target="../media/image32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op500.org/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348.png"/><Relationship Id="rId27" Type="http://schemas.openxmlformats.org/officeDocument/2006/relationships/image" Target="../media/image349.png"/><Relationship Id="rId28" Type="http://schemas.openxmlformats.org/officeDocument/2006/relationships/image" Target="../media/image350.png"/><Relationship Id="rId29" Type="http://schemas.openxmlformats.org/officeDocument/2006/relationships/image" Target="../media/image351.png"/><Relationship Id="rId30" Type="http://schemas.openxmlformats.org/officeDocument/2006/relationships/image" Target="../media/image352.png"/><Relationship Id="rId31" Type="http://schemas.openxmlformats.org/officeDocument/2006/relationships/image" Target="../media/image353.png"/><Relationship Id="rId32" Type="http://schemas.openxmlformats.org/officeDocument/2006/relationships/image" Target="../media/image354.png"/><Relationship Id="rId33" Type="http://schemas.openxmlformats.org/officeDocument/2006/relationships/image" Target="../media/image355.png"/><Relationship Id="rId34" Type="http://schemas.openxmlformats.org/officeDocument/2006/relationships/image" Target="../media/image356.png"/><Relationship Id="rId35" Type="http://schemas.openxmlformats.org/officeDocument/2006/relationships/image" Target="../media/image357.png"/><Relationship Id="rId36" Type="http://schemas.openxmlformats.org/officeDocument/2006/relationships/image" Target="../media/image35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Relationship Id="rId21" Type="http://schemas.openxmlformats.org/officeDocument/2006/relationships/image" Target="../media/image378.png"/><Relationship Id="rId22" Type="http://schemas.openxmlformats.org/officeDocument/2006/relationships/image" Target="../media/image379.png"/><Relationship Id="rId23" Type="http://schemas.openxmlformats.org/officeDocument/2006/relationships/image" Target="../media/image380.png"/><Relationship Id="rId24" Type="http://schemas.openxmlformats.org/officeDocument/2006/relationships/image" Target="../media/image381.png"/><Relationship Id="rId25" Type="http://schemas.openxmlformats.org/officeDocument/2006/relationships/image" Target="../media/image382.png"/><Relationship Id="rId26" Type="http://schemas.openxmlformats.org/officeDocument/2006/relationships/image" Target="../media/image383.png"/><Relationship Id="rId27" Type="http://schemas.openxmlformats.org/officeDocument/2006/relationships/image" Target="../media/image384.png"/><Relationship Id="rId28" Type="http://schemas.openxmlformats.org/officeDocument/2006/relationships/image" Target="../media/image385.png"/><Relationship Id="rId29" Type="http://schemas.openxmlformats.org/officeDocument/2006/relationships/image" Target="../media/image386.png"/><Relationship Id="rId30" Type="http://schemas.openxmlformats.org/officeDocument/2006/relationships/image" Target="../media/image387.png"/><Relationship Id="rId31" Type="http://schemas.openxmlformats.org/officeDocument/2006/relationships/image" Target="../media/image388.png"/><Relationship Id="rId32" Type="http://schemas.openxmlformats.org/officeDocument/2006/relationships/image" Target="../media/image389.png"/><Relationship Id="rId33" Type="http://schemas.openxmlformats.org/officeDocument/2006/relationships/image" Target="../media/image390.png"/><Relationship Id="rId34" Type="http://schemas.openxmlformats.org/officeDocument/2006/relationships/image" Target="../media/image391.png"/><Relationship Id="rId35" Type="http://schemas.openxmlformats.org/officeDocument/2006/relationships/image" Target="../media/image392.png"/><Relationship Id="rId36" Type="http://schemas.openxmlformats.org/officeDocument/2006/relationships/image" Target="../media/image393.png"/><Relationship Id="rId37" Type="http://schemas.openxmlformats.org/officeDocument/2006/relationships/image" Target="../media/image394.png"/><Relationship Id="rId38" Type="http://schemas.openxmlformats.org/officeDocument/2006/relationships/image" Target="../media/image395.png"/><Relationship Id="rId39" Type="http://schemas.openxmlformats.org/officeDocument/2006/relationships/image" Target="../media/image396.png"/><Relationship Id="rId40" Type="http://schemas.openxmlformats.org/officeDocument/2006/relationships/image" Target="../media/image397.png"/><Relationship Id="rId41" Type="http://schemas.openxmlformats.org/officeDocument/2006/relationships/image" Target="../media/image398.png"/><Relationship Id="rId42" Type="http://schemas.openxmlformats.org/officeDocument/2006/relationships/image" Target="../media/image399.png"/><Relationship Id="rId43" Type="http://schemas.openxmlformats.org/officeDocument/2006/relationships/image" Target="../media/image400.png"/><Relationship Id="rId44" Type="http://schemas.openxmlformats.org/officeDocument/2006/relationships/image" Target="../media/image401.png"/><Relationship Id="rId45" Type="http://schemas.openxmlformats.org/officeDocument/2006/relationships/image" Target="../media/image402.png"/><Relationship Id="rId46" Type="http://schemas.openxmlformats.org/officeDocument/2006/relationships/image" Target="../media/image403.png"/><Relationship Id="rId47" Type="http://schemas.openxmlformats.org/officeDocument/2006/relationships/image" Target="../media/image404.png"/><Relationship Id="rId48" Type="http://schemas.openxmlformats.org/officeDocument/2006/relationships/image" Target="../media/image405.png"/><Relationship Id="rId49" Type="http://schemas.openxmlformats.org/officeDocument/2006/relationships/image" Target="../media/image406.png"/><Relationship Id="rId50" Type="http://schemas.openxmlformats.org/officeDocument/2006/relationships/image" Target="../media/image407.png"/><Relationship Id="rId51" Type="http://schemas.openxmlformats.org/officeDocument/2006/relationships/image" Target="../media/image408.png"/><Relationship Id="rId52" Type="http://schemas.openxmlformats.org/officeDocument/2006/relationships/image" Target="../media/image409.png"/><Relationship Id="rId53" Type="http://schemas.openxmlformats.org/officeDocument/2006/relationships/image" Target="../media/image410.png"/><Relationship Id="rId54" Type="http://schemas.openxmlformats.org/officeDocument/2006/relationships/image" Target="../media/image411.png"/><Relationship Id="rId55" Type="http://schemas.openxmlformats.org/officeDocument/2006/relationships/image" Target="../media/image412.png"/><Relationship Id="rId56" Type="http://schemas.openxmlformats.org/officeDocument/2006/relationships/image" Target="../media/image413.png"/><Relationship Id="rId57" Type="http://schemas.openxmlformats.org/officeDocument/2006/relationships/image" Target="../media/image414.png"/><Relationship Id="rId58" Type="http://schemas.openxmlformats.org/officeDocument/2006/relationships/image" Target="../media/image415.png"/><Relationship Id="rId59" Type="http://schemas.openxmlformats.org/officeDocument/2006/relationships/image" Target="../media/image416.png"/><Relationship Id="rId60" Type="http://schemas.openxmlformats.org/officeDocument/2006/relationships/image" Target="../media/image417.png"/><Relationship Id="rId61" Type="http://schemas.openxmlformats.org/officeDocument/2006/relationships/image" Target="../media/image418.png"/><Relationship Id="rId62" Type="http://schemas.openxmlformats.org/officeDocument/2006/relationships/image" Target="../media/image419.png"/><Relationship Id="rId63" Type="http://schemas.openxmlformats.org/officeDocument/2006/relationships/image" Target="../media/image420.png"/><Relationship Id="rId64" Type="http://schemas.openxmlformats.org/officeDocument/2006/relationships/image" Target="../media/image421.png"/><Relationship Id="rId65" Type="http://schemas.openxmlformats.org/officeDocument/2006/relationships/image" Target="../media/image422.png"/><Relationship Id="rId66" Type="http://schemas.openxmlformats.org/officeDocument/2006/relationships/image" Target="../media/image423.png"/><Relationship Id="rId67" Type="http://schemas.openxmlformats.org/officeDocument/2006/relationships/image" Target="../media/image424.png"/><Relationship Id="rId68" Type="http://schemas.openxmlformats.org/officeDocument/2006/relationships/image" Target="../media/image425.png"/><Relationship Id="rId69" Type="http://schemas.openxmlformats.org/officeDocument/2006/relationships/image" Target="../media/image426.png"/><Relationship Id="rId70" Type="http://schemas.openxmlformats.org/officeDocument/2006/relationships/image" Target="../media/image427.png"/><Relationship Id="rId71" Type="http://schemas.openxmlformats.org/officeDocument/2006/relationships/image" Target="../media/image428.png"/><Relationship Id="rId72" Type="http://schemas.openxmlformats.org/officeDocument/2006/relationships/image" Target="../media/image429.png"/><Relationship Id="rId73" Type="http://schemas.openxmlformats.org/officeDocument/2006/relationships/image" Target="../media/image430.png"/><Relationship Id="rId74" Type="http://schemas.openxmlformats.org/officeDocument/2006/relationships/image" Target="../media/image431.png"/><Relationship Id="rId75" Type="http://schemas.openxmlformats.org/officeDocument/2006/relationships/image" Target="../media/image432.png"/><Relationship Id="rId76" Type="http://schemas.openxmlformats.org/officeDocument/2006/relationships/image" Target="../media/image433.png"/><Relationship Id="rId77" Type="http://schemas.openxmlformats.org/officeDocument/2006/relationships/image" Target="../media/image434.png"/><Relationship Id="rId78" Type="http://schemas.openxmlformats.org/officeDocument/2006/relationships/image" Target="../media/image435.png"/><Relationship Id="rId79" Type="http://schemas.openxmlformats.org/officeDocument/2006/relationships/image" Target="../media/image436.png"/><Relationship Id="rId80" Type="http://schemas.openxmlformats.org/officeDocument/2006/relationships/image" Target="../media/image437.png"/><Relationship Id="rId81" Type="http://schemas.openxmlformats.org/officeDocument/2006/relationships/image" Target="../media/image438.png"/><Relationship Id="rId82" Type="http://schemas.openxmlformats.org/officeDocument/2006/relationships/image" Target="../media/image439.png"/><Relationship Id="rId83" Type="http://schemas.openxmlformats.org/officeDocument/2006/relationships/image" Target="../media/image440.png"/><Relationship Id="rId84" Type="http://schemas.openxmlformats.org/officeDocument/2006/relationships/image" Target="../media/image441.png"/><Relationship Id="rId85" Type="http://schemas.openxmlformats.org/officeDocument/2006/relationships/image" Target="../media/image442.png"/><Relationship Id="rId86" Type="http://schemas.openxmlformats.org/officeDocument/2006/relationships/image" Target="../media/image443.png"/><Relationship Id="rId87" Type="http://schemas.openxmlformats.org/officeDocument/2006/relationships/image" Target="../media/image444.png"/><Relationship Id="rId88" Type="http://schemas.openxmlformats.org/officeDocument/2006/relationships/image" Target="../media/image445.png"/><Relationship Id="rId89" Type="http://schemas.openxmlformats.org/officeDocument/2006/relationships/image" Target="../media/image446.png"/><Relationship Id="rId90" Type="http://schemas.openxmlformats.org/officeDocument/2006/relationships/image" Target="../media/image447.png"/><Relationship Id="rId91" Type="http://schemas.openxmlformats.org/officeDocument/2006/relationships/image" Target="../media/image448.png"/><Relationship Id="rId92" Type="http://schemas.openxmlformats.org/officeDocument/2006/relationships/image" Target="../media/image449.png"/><Relationship Id="rId93" Type="http://schemas.openxmlformats.org/officeDocument/2006/relationships/image" Target="../media/image450.png"/><Relationship Id="rId94" Type="http://schemas.openxmlformats.org/officeDocument/2006/relationships/image" Target="../media/image451.png"/><Relationship Id="rId95" Type="http://schemas.openxmlformats.org/officeDocument/2006/relationships/image" Target="../media/image45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jpg"/><Relationship Id="rId3" Type="http://schemas.openxmlformats.org/officeDocument/2006/relationships/image" Target="../media/image456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3.jpg"/><Relationship Id="rId3" Type="http://schemas.openxmlformats.org/officeDocument/2006/relationships/image" Target="../media/image464.jpg"/><Relationship Id="rId4" Type="http://schemas.openxmlformats.org/officeDocument/2006/relationships/image" Target="../media/image465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Relationship Id="rId40" Type="http://schemas.openxmlformats.org/officeDocument/2006/relationships/image" Target="../media/image41.png"/><Relationship Id="rId41" Type="http://schemas.openxmlformats.org/officeDocument/2006/relationships/image" Target="../media/image42.png"/><Relationship Id="rId42" Type="http://schemas.openxmlformats.org/officeDocument/2006/relationships/image" Target="../media/image43.png"/><Relationship Id="rId43" Type="http://schemas.openxmlformats.org/officeDocument/2006/relationships/image" Target="../media/image44.png"/><Relationship Id="rId44" Type="http://schemas.openxmlformats.org/officeDocument/2006/relationships/image" Target="../media/image45.png"/><Relationship Id="rId45" Type="http://schemas.openxmlformats.org/officeDocument/2006/relationships/image" Target="../media/image46.png"/><Relationship Id="rId46" Type="http://schemas.openxmlformats.org/officeDocument/2006/relationships/image" Target="../media/image47.png"/><Relationship Id="rId47" Type="http://schemas.openxmlformats.org/officeDocument/2006/relationships/image" Target="../media/image48.png"/><Relationship Id="rId48" Type="http://schemas.openxmlformats.org/officeDocument/2006/relationships/image" Target="../media/image49.png"/><Relationship Id="rId49" Type="http://schemas.openxmlformats.org/officeDocument/2006/relationships/image" Target="../media/image50.png"/><Relationship Id="rId50" Type="http://schemas.openxmlformats.org/officeDocument/2006/relationships/image" Target="../media/image51.png"/><Relationship Id="rId51" Type="http://schemas.openxmlformats.org/officeDocument/2006/relationships/image" Target="../media/image52.png"/><Relationship Id="rId52" Type="http://schemas.openxmlformats.org/officeDocument/2006/relationships/image" Target="../media/image53.png"/><Relationship Id="rId53" Type="http://schemas.openxmlformats.org/officeDocument/2006/relationships/image" Target="../media/image54.png"/><Relationship Id="rId54" Type="http://schemas.openxmlformats.org/officeDocument/2006/relationships/image" Target="../media/image55.png"/><Relationship Id="rId55" Type="http://schemas.openxmlformats.org/officeDocument/2006/relationships/image" Target="../media/image56.png"/><Relationship Id="rId56" Type="http://schemas.openxmlformats.org/officeDocument/2006/relationships/image" Target="../media/image57.png"/><Relationship Id="rId57" Type="http://schemas.openxmlformats.org/officeDocument/2006/relationships/image" Target="../media/image58.png"/><Relationship Id="rId58" Type="http://schemas.openxmlformats.org/officeDocument/2006/relationships/image" Target="../media/image59.png"/><Relationship Id="rId59" Type="http://schemas.openxmlformats.org/officeDocument/2006/relationships/image" Target="../media/image60.png"/><Relationship Id="rId60" Type="http://schemas.openxmlformats.org/officeDocument/2006/relationships/image" Target="../media/image61.png"/><Relationship Id="rId61" Type="http://schemas.openxmlformats.org/officeDocument/2006/relationships/image" Target="../media/image62.png"/><Relationship Id="rId62" Type="http://schemas.openxmlformats.org/officeDocument/2006/relationships/image" Target="../media/image63.png"/><Relationship Id="rId63" Type="http://schemas.openxmlformats.org/officeDocument/2006/relationships/image" Target="../media/image64.png"/><Relationship Id="rId64" Type="http://schemas.openxmlformats.org/officeDocument/2006/relationships/image" Target="../media/image65.png"/><Relationship Id="rId65" Type="http://schemas.openxmlformats.org/officeDocument/2006/relationships/image" Target="../media/image66.png"/><Relationship Id="rId66" Type="http://schemas.openxmlformats.org/officeDocument/2006/relationships/image" Target="../media/image67.png"/><Relationship Id="rId67" Type="http://schemas.openxmlformats.org/officeDocument/2006/relationships/image" Target="../media/image68.png"/><Relationship Id="rId68" Type="http://schemas.openxmlformats.org/officeDocument/2006/relationships/image" Target="../media/image69.png"/><Relationship Id="rId69" Type="http://schemas.openxmlformats.org/officeDocument/2006/relationships/image" Target="../media/image70.png"/><Relationship Id="rId70" Type="http://schemas.openxmlformats.org/officeDocument/2006/relationships/image" Target="../media/image71.png"/><Relationship Id="rId71" Type="http://schemas.openxmlformats.org/officeDocument/2006/relationships/image" Target="../media/image72.png"/><Relationship Id="rId72" Type="http://schemas.openxmlformats.org/officeDocument/2006/relationships/image" Target="../media/image73.png"/><Relationship Id="rId73" Type="http://schemas.openxmlformats.org/officeDocument/2006/relationships/image" Target="../media/image74.png"/><Relationship Id="rId74" Type="http://schemas.openxmlformats.org/officeDocument/2006/relationships/image" Target="../media/image75.png"/><Relationship Id="rId75" Type="http://schemas.openxmlformats.org/officeDocument/2006/relationships/image" Target="../media/image76.png"/><Relationship Id="rId76" Type="http://schemas.openxmlformats.org/officeDocument/2006/relationships/image" Target="../media/image77.png"/><Relationship Id="rId77" Type="http://schemas.openxmlformats.org/officeDocument/2006/relationships/image" Target="../media/image78.png"/><Relationship Id="rId78" Type="http://schemas.openxmlformats.org/officeDocument/2006/relationships/image" Target="../media/image79.png"/><Relationship Id="rId79" Type="http://schemas.openxmlformats.org/officeDocument/2006/relationships/image" Target="../media/image80.png"/><Relationship Id="rId80" Type="http://schemas.openxmlformats.org/officeDocument/2006/relationships/image" Target="../media/image81.png"/><Relationship Id="rId81" Type="http://schemas.openxmlformats.org/officeDocument/2006/relationships/image" Target="../media/image82.png"/><Relationship Id="rId82" Type="http://schemas.openxmlformats.org/officeDocument/2006/relationships/image" Target="../media/image83.png"/><Relationship Id="rId83" Type="http://schemas.openxmlformats.org/officeDocument/2006/relationships/image" Target="../media/image84.png"/><Relationship Id="rId84" Type="http://schemas.openxmlformats.org/officeDocument/2006/relationships/image" Target="../media/image85.png"/><Relationship Id="rId85" Type="http://schemas.openxmlformats.org/officeDocument/2006/relationships/image" Target="../media/image86.png"/><Relationship Id="rId86" Type="http://schemas.openxmlformats.org/officeDocument/2006/relationships/image" Target="../media/image87.png"/><Relationship Id="rId87" Type="http://schemas.openxmlformats.org/officeDocument/2006/relationships/image" Target="../media/image88.png"/><Relationship Id="rId88" Type="http://schemas.openxmlformats.org/officeDocument/2006/relationships/image" Target="../media/image89.png"/><Relationship Id="rId89" Type="http://schemas.openxmlformats.org/officeDocument/2006/relationships/image" Target="../media/image90.png"/><Relationship Id="rId90" Type="http://schemas.openxmlformats.org/officeDocument/2006/relationships/image" Target="../media/image91.png"/><Relationship Id="rId91" Type="http://schemas.openxmlformats.org/officeDocument/2006/relationships/image" Target="../media/image92.png"/><Relationship Id="rId92" Type="http://schemas.openxmlformats.org/officeDocument/2006/relationships/image" Target="../media/image93.png"/><Relationship Id="rId93" Type="http://schemas.openxmlformats.org/officeDocument/2006/relationships/image" Target="../media/image94.png"/><Relationship Id="rId94" Type="http://schemas.openxmlformats.org/officeDocument/2006/relationships/image" Target="../media/image95.png"/><Relationship Id="rId95" Type="http://schemas.openxmlformats.org/officeDocument/2006/relationships/image" Target="../media/image96.png"/><Relationship Id="rId96" Type="http://schemas.openxmlformats.org/officeDocument/2006/relationships/image" Target="../media/image97.png"/><Relationship Id="rId97" Type="http://schemas.openxmlformats.org/officeDocument/2006/relationships/image" Target="../media/image98.png"/><Relationship Id="rId98" Type="http://schemas.openxmlformats.org/officeDocument/2006/relationships/image" Target="../media/image99.png"/><Relationship Id="rId99" Type="http://schemas.openxmlformats.org/officeDocument/2006/relationships/image" Target="../media/image100.png"/><Relationship Id="rId100" Type="http://schemas.openxmlformats.org/officeDocument/2006/relationships/image" Target="../media/image101.png"/><Relationship Id="rId101" Type="http://schemas.openxmlformats.org/officeDocument/2006/relationships/image" Target="../media/image102.png"/><Relationship Id="rId102" Type="http://schemas.openxmlformats.org/officeDocument/2006/relationships/image" Target="../media/image103.png"/><Relationship Id="rId103" Type="http://schemas.openxmlformats.org/officeDocument/2006/relationships/image" Target="../media/image104.png"/><Relationship Id="rId104" Type="http://schemas.openxmlformats.org/officeDocument/2006/relationships/image" Target="../media/image105.png"/><Relationship Id="rId105" Type="http://schemas.openxmlformats.org/officeDocument/2006/relationships/image" Target="../media/image106.png"/><Relationship Id="rId106" Type="http://schemas.openxmlformats.org/officeDocument/2006/relationships/image" Target="../media/image107.png"/><Relationship Id="rId107" Type="http://schemas.openxmlformats.org/officeDocument/2006/relationships/image" Target="../media/image108.png"/><Relationship Id="rId108" Type="http://schemas.openxmlformats.org/officeDocument/2006/relationships/image" Target="../media/image109.png"/><Relationship Id="rId109" Type="http://schemas.openxmlformats.org/officeDocument/2006/relationships/image" Target="../media/image110.png"/><Relationship Id="rId110" Type="http://schemas.openxmlformats.org/officeDocument/2006/relationships/image" Target="../media/image111.png"/><Relationship Id="rId111" Type="http://schemas.openxmlformats.org/officeDocument/2006/relationships/image" Target="../media/image112.png"/><Relationship Id="rId112" Type="http://schemas.openxmlformats.org/officeDocument/2006/relationships/image" Target="../media/image113.png"/><Relationship Id="rId113" Type="http://schemas.openxmlformats.org/officeDocument/2006/relationships/image" Target="../media/image114.png"/><Relationship Id="rId114" Type="http://schemas.openxmlformats.org/officeDocument/2006/relationships/image" Target="../media/image115.png"/><Relationship Id="rId115" Type="http://schemas.openxmlformats.org/officeDocument/2006/relationships/image" Target="../media/image116.png"/><Relationship Id="rId116" Type="http://schemas.openxmlformats.org/officeDocument/2006/relationships/image" Target="../media/image117.png"/><Relationship Id="rId117" Type="http://schemas.openxmlformats.org/officeDocument/2006/relationships/image" Target="../media/image118.png"/><Relationship Id="rId118" Type="http://schemas.openxmlformats.org/officeDocument/2006/relationships/image" Target="../media/image119.png"/><Relationship Id="rId119" Type="http://schemas.openxmlformats.org/officeDocument/2006/relationships/image" Target="../media/image120.png"/><Relationship Id="rId120" Type="http://schemas.openxmlformats.org/officeDocument/2006/relationships/image" Target="../media/image121.png"/><Relationship Id="rId121" Type="http://schemas.openxmlformats.org/officeDocument/2006/relationships/image" Target="../media/image122.png"/><Relationship Id="rId122" Type="http://schemas.openxmlformats.org/officeDocument/2006/relationships/image" Target="../media/image123.png"/><Relationship Id="rId123" Type="http://schemas.openxmlformats.org/officeDocument/2006/relationships/image" Target="../media/image124.png"/><Relationship Id="rId124" Type="http://schemas.openxmlformats.org/officeDocument/2006/relationships/image" Target="../media/image125.png"/><Relationship Id="rId125" Type="http://schemas.openxmlformats.org/officeDocument/2006/relationships/image" Target="../media/image126.png"/><Relationship Id="rId126" Type="http://schemas.openxmlformats.org/officeDocument/2006/relationships/image" Target="../media/image127.png"/><Relationship Id="rId127" Type="http://schemas.openxmlformats.org/officeDocument/2006/relationships/image" Target="../media/image12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13360">
              <a:lnSpc>
                <a:spcPct val="100000"/>
              </a:lnSpc>
            </a:pPr>
            <a:r>
              <a:rPr dirty="0"/>
              <a:t>How </a:t>
            </a:r>
            <a:r>
              <a:rPr dirty="0" spc="-5"/>
              <a:t>to </a:t>
            </a:r>
            <a:r>
              <a:rPr dirty="0"/>
              <a:t>Run Applications</a:t>
            </a:r>
            <a:r>
              <a:rPr dirty="0" spc="-125"/>
              <a:t> </a:t>
            </a:r>
            <a:r>
              <a:rPr dirty="0"/>
              <a:t>Fasters?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739" y="1790699"/>
            <a:ext cx="7531100" cy="3993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There are 3 ways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improve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harder</a:t>
            </a:r>
            <a:endParaRPr sz="20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smarter</a:t>
            </a:r>
            <a:endParaRPr sz="20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927100" algn="l"/>
              </a:tabLst>
            </a:pPr>
            <a:r>
              <a:rPr dirty="0" sz="2000">
                <a:latin typeface="Arial"/>
                <a:cs typeface="Arial"/>
              </a:rPr>
              <a:t>Get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arenR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Computer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analogy</a:t>
            </a:r>
            <a:endParaRPr sz="2400">
              <a:latin typeface="Arial"/>
              <a:cs typeface="Arial"/>
            </a:endParaRPr>
          </a:p>
          <a:p>
            <a:pPr lvl="1" marL="927100" marR="127635" indent="-45720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927100" algn="l"/>
              </a:tabLst>
            </a:pPr>
            <a:r>
              <a:rPr dirty="0" sz="2000" spc="5">
                <a:latin typeface="Arial"/>
                <a:cs typeface="Arial"/>
              </a:rPr>
              <a:t>Use </a:t>
            </a:r>
            <a:r>
              <a:rPr dirty="0" sz="2000" spc="-5">
                <a:latin typeface="Arial"/>
                <a:cs typeface="Arial"/>
              </a:rPr>
              <a:t>faster </a:t>
            </a:r>
            <a:r>
              <a:rPr dirty="0" sz="2000">
                <a:latin typeface="Arial"/>
                <a:cs typeface="Arial"/>
              </a:rPr>
              <a:t>hardware : </a:t>
            </a:r>
            <a:r>
              <a:rPr dirty="0" sz="2000" spc="-5">
                <a:latin typeface="Arial"/>
                <a:cs typeface="Arial"/>
              </a:rPr>
              <a:t>e.g., </a:t>
            </a:r>
            <a:r>
              <a:rPr dirty="0" sz="2000">
                <a:latin typeface="Arial"/>
                <a:cs typeface="Arial"/>
              </a:rPr>
              <a:t>reduce </a:t>
            </a:r>
            <a:r>
              <a:rPr dirty="0" sz="2000" spc="-5">
                <a:latin typeface="Arial"/>
                <a:cs typeface="Arial"/>
              </a:rPr>
              <a:t>the time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instruction  </a:t>
            </a:r>
            <a:r>
              <a:rPr dirty="0" sz="2000">
                <a:latin typeface="Arial"/>
                <a:cs typeface="Arial"/>
              </a:rPr>
              <a:t>(clock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cycle)</a:t>
            </a:r>
            <a:endParaRPr sz="20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927100" algn="l"/>
              </a:tabLst>
            </a:pPr>
            <a:r>
              <a:rPr dirty="0" sz="2000" spc="-5">
                <a:latin typeface="Arial"/>
                <a:cs typeface="Arial"/>
              </a:rPr>
              <a:t>Optimize algorithms </a:t>
            </a:r>
            <a:r>
              <a:rPr dirty="0" sz="2000">
                <a:latin typeface="Arial"/>
                <a:cs typeface="Arial"/>
              </a:rPr>
              <a:t>and techniques, customized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hardware</a:t>
            </a:r>
            <a:endParaRPr sz="2000">
              <a:latin typeface="Arial"/>
              <a:cs typeface="Arial"/>
            </a:endParaRPr>
          </a:p>
          <a:p>
            <a:pPr lvl="1" marL="927100" marR="159385" indent="-457200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927100" algn="l"/>
              </a:tabLst>
            </a:pPr>
            <a:r>
              <a:rPr dirty="0" sz="2000" spc="-5">
                <a:latin typeface="Arial"/>
                <a:cs typeface="Arial"/>
              </a:rPr>
              <a:t>Multiple </a:t>
            </a:r>
            <a:r>
              <a:rPr dirty="0" sz="2000">
                <a:latin typeface="Arial"/>
                <a:cs typeface="Arial"/>
              </a:rPr>
              <a:t>computers </a:t>
            </a:r>
            <a:r>
              <a:rPr dirty="0" sz="2000" spc="-5">
                <a:latin typeface="Arial"/>
                <a:cs typeface="Arial"/>
              </a:rPr>
              <a:t>to solve the </a:t>
            </a:r>
            <a:r>
              <a:rPr dirty="0" sz="2000">
                <a:latin typeface="Arial"/>
                <a:cs typeface="Arial"/>
              </a:rPr>
              <a:t>problem =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increase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no.  </a:t>
            </a:r>
            <a:r>
              <a:rPr dirty="0" sz="2000">
                <a:latin typeface="Arial"/>
                <a:cs typeface="Arial"/>
              </a:rPr>
              <a:t>of instructions executed per clock</a:t>
            </a:r>
            <a:r>
              <a:rPr dirty="0" sz="2000" spc="-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cycle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9935" rIns="0" bIns="0" rtlCol="0" vert="horz">
            <a:spAutoFit/>
          </a:bodyPr>
          <a:lstStyle/>
          <a:p>
            <a:pPr marL="1871980">
              <a:lnSpc>
                <a:spcPct val="100000"/>
              </a:lnSpc>
            </a:pPr>
            <a:r>
              <a:rPr dirty="0" spc="-5"/>
              <a:t>Power </a:t>
            </a:r>
            <a:r>
              <a:rPr dirty="0"/>
              <a:t>Density</a:t>
            </a:r>
            <a:r>
              <a:rPr dirty="0" spc="-95"/>
              <a:t> </a:t>
            </a:r>
            <a:r>
              <a:rPr dirty="0"/>
              <a:t>Limits</a:t>
            </a:r>
          </a:p>
        </p:txBody>
      </p:sp>
      <p:sp>
        <p:nvSpPr>
          <p:cNvPr id="3" name="object 3"/>
          <p:cNvSpPr/>
          <p:nvPr/>
        </p:nvSpPr>
        <p:spPr>
          <a:xfrm>
            <a:off x="4876800" y="1600200"/>
            <a:ext cx="4267200" cy="2286000"/>
          </a:xfrm>
          <a:custGeom>
            <a:avLst/>
            <a:gdLst/>
            <a:ahLst/>
            <a:cxnLst/>
            <a:rect l="l" t="t" r="r" b="b"/>
            <a:pathLst>
              <a:path w="4267200" h="2286000">
                <a:moveTo>
                  <a:pt x="0" y="0"/>
                </a:moveTo>
                <a:lnTo>
                  <a:pt x="0" y="2285999"/>
                </a:lnTo>
                <a:lnTo>
                  <a:pt x="4267199" y="2285999"/>
                </a:lnTo>
                <a:lnTo>
                  <a:pt x="4267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72227" y="1595627"/>
            <a:ext cx="4277995" cy="2291080"/>
          </a:xfrm>
          <a:custGeom>
            <a:avLst/>
            <a:gdLst/>
            <a:ahLst/>
            <a:cxnLst/>
            <a:rect l="l" t="t" r="r" b="b"/>
            <a:pathLst>
              <a:path w="4277995" h="2291079">
                <a:moveTo>
                  <a:pt x="4277867" y="2290571"/>
                </a:moveTo>
                <a:lnTo>
                  <a:pt x="4277867" y="0"/>
                </a:lnTo>
                <a:lnTo>
                  <a:pt x="0" y="0"/>
                </a:lnTo>
                <a:lnTo>
                  <a:pt x="0" y="2290571"/>
                </a:lnTo>
                <a:lnTo>
                  <a:pt x="4571" y="2290571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4267199" y="10667"/>
                </a:lnTo>
                <a:lnTo>
                  <a:pt x="4267199" y="4571"/>
                </a:lnTo>
                <a:lnTo>
                  <a:pt x="4271771" y="10667"/>
                </a:lnTo>
                <a:lnTo>
                  <a:pt x="4271771" y="2290571"/>
                </a:lnTo>
                <a:lnTo>
                  <a:pt x="4277867" y="2290571"/>
                </a:lnTo>
                <a:close/>
              </a:path>
              <a:path w="4277995" h="2291079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4277995" h="2291079">
                <a:moveTo>
                  <a:pt x="10667" y="2290571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2290571"/>
                </a:lnTo>
                <a:lnTo>
                  <a:pt x="10667" y="2290571"/>
                </a:lnTo>
                <a:close/>
              </a:path>
              <a:path w="4277995" h="2291079">
                <a:moveTo>
                  <a:pt x="4271771" y="10667"/>
                </a:moveTo>
                <a:lnTo>
                  <a:pt x="4267199" y="4571"/>
                </a:lnTo>
                <a:lnTo>
                  <a:pt x="4267199" y="10667"/>
                </a:lnTo>
                <a:lnTo>
                  <a:pt x="4271771" y="10667"/>
                </a:lnTo>
                <a:close/>
              </a:path>
              <a:path w="4277995" h="2291079">
                <a:moveTo>
                  <a:pt x="4271771" y="2290571"/>
                </a:moveTo>
                <a:lnTo>
                  <a:pt x="4271771" y="10667"/>
                </a:lnTo>
                <a:lnTo>
                  <a:pt x="4267199" y="10667"/>
                </a:lnTo>
                <a:lnTo>
                  <a:pt x="4267199" y="2290571"/>
                </a:lnTo>
                <a:lnTo>
                  <a:pt x="4271771" y="2290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89391" y="2560319"/>
            <a:ext cx="767080" cy="1190625"/>
          </a:xfrm>
          <a:custGeom>
            <a:avLst/>
            <a:gdLst/>
            <a:ahLst/>
            <a:cxnLst/>
            <a:rect l="l" t="t" r="r" b="b"/>
            <a:pathLst>
              <a:path w="767079" h="1190625">
                <a:moveTo>
                  <a:pt x="766571" y="15239"/>
                </a:moveTo>
                <a:lnTo>
                  <a:pt x="742187" y="0"/>
                </a:lnTo>
                <a:lnTo>
                  <a:pt x="0" y="1175003"/>
                </a:lnTo>
                <a:lnTo>
                  <a:pt x="22859" y="1190243"/>
                </a:lnTo>
                <a:lnTo>
                  <a:pt x="766571" y="15239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08264" y="3374135"/>
            <a:ext cx="131445" cy="163195"/>
          </a:xfrm>
          <a:custGeom>
            <a:avLst/>
            <a:gdLst/>
            <a:ahLst/>
            <a:cxnLst/>
            <a:rect l="l" t="t" r="r" b="b"/>
            <a:pathLst>
              <a:path w="131445" h="163195">
                <a:moveTo>
                  <a:pt x="131063" y="82295"/>
                </a:moveTo>
                <a:lnTo>
                  <a:pt x="64007" y="0"/>
                </a:lnTo>
                <a:lnTo>
                  <a:pt x="0" y="82295"/>
                </a:lnTo>
                <a:lnTo>
                  <a:pt x="64007" y="163067"/>
                </a:lnTo>
                <a:lnTo>
                  <a:pt x="131063" y="82295"/>
                </a:lnTo>
                <a:close/>
              </a:path>
            </a:pathLst>
          </a:custGeom>
          <a:solidFill>
            <a:srgbClr val="FF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00643" y="3366515"/>
            <a:ext cx="146685" cy="178435"/>
          </a:xfrm>
          <a:custGeom>
            <a:avLst/>
            <a:gdLst/>
            <a:ahLst/>
            <a:cxnLst/>
            <a:rect l="l" t="t" r="r" b="b"/>
            <a:pathLst>
              <a:path w="146684" h="178435">
                <a:moveTo>
                  <a:pt x="72389" y="18766"/>
                </a:moveTo>
                <a:lnTo>
                  <a:pt x="67055" y="12191"/>
                </a:lnTo>
                <a:lnTo>
                  <a:pt x="67055" y="3047"/>
                </a:lnTo>
                <a:lnTo>
                  <a:pt x="1523" y="85343"/>
                </a:lnTo>
                <a:lnTo>
                  <a:pt x="0" y="86867"/>
                </a:lnTo>
                <a:lnTo>
                  <a:pt x="0" y="91439"/>
                </a:lnTo>
                <a:lnTo>
                  <a:pt x="1523" y="92963"/>
                </a:lnTo>
                <a:lnTo>
                  <a:pt x="12191" y="106361"/>
                </a:lnTo>
                <a:lnTo>
                  <a:pt x="12191" y="85343"/>
                </a:lnTo>
                <a:lnTo>
                  <a:pt x="15283" y="89153"/>
                </a:lnTo>
                <a:lnTo>
                  <a:pt x="72389" y="18766"/>
                </a:lnTo>
                <a:close/>
              </a:path>
              <a:path w="146684" h="178435">
                <a:moveTo>
                  <a:pt x="15283" y="89153"/>
                </a:moveTo>
                <a:lnTo>
                  <a:pt x="12191" y="85343"/>
                </a:lnTo>
                <a:lnTo>
                  <a:pt x="12191" y="92963"/>
                </a:lnTo>
                <a:lnTo>
                  <a:pt x="15283" y="89153"/>
                </a:lnTo>
                <a:close/>
              </a:path>
              <a:path w="146684" h="178435">
                <a:moveTo>
                  <a:pt x="72389" y="159541"/>
                </a:moveTo>
                <a:lnTo>
                  <a:pt x="15283" y="89153"/>
                </a:lnTo>
                <a:lnTo>
                  <a:pt x="12191" y="92963"/>
                </a:lnTo>
                <a:lnTo>
                  <a:pt x="12191" y="106361"/>
                </a:lnTo>
                <a:lnTo>
                  <a:pt x="67055" y="175259"/>
                </a:lnTo>
                <a:lnTo>
                  <a:pt x="67055" y="166115"/>
                </a:lnTo>
                <a:lnTo>
                  <a:pt x="72389" y="159541"/>
                </a:lnTo>
                <a:close/>
              </a:path>
              <a:path w="146684" h="178435">
                <a:moveTo>
                  <a:pt x="146303" y="91439"/>
                </a:moveTo>
                <a:lnTo>
                  <a:pt x="146303" y="86867"/>
                </a:lnTo>
                <a:lnTo>
                  <a:pt x="143255" y="85343"/>
                </a:lnTo>
                <a:lnTo>
                  <a:pt x="77723" y="3047"/>
                </a:lnTo>
                <a:lnTo>
                  <a:pt x="74675" y="0"/>
                </a:lnTo>
                <a:lnTo>
                  <a:pt x="70103" y="0"/>
                </a:lnTo>
                <a:lnTo>
                  <a:pt x="67055" y="1523"/>
                </a:lnTo>
                <a:lnTo>
                  <a:pt x="67055" y="12191"/>
                </a:lnTo>
                <a:lnTo>
                  <a:pt x="77723" y="12191"/>
                </a:lnTo>
                <a:lnTo>
                  <a:pt x="77723" y="25340"/>
                </a:lnTo>
                <a:lnTo>
                  <a:pt x="129496" y="89153"/>
                </a:lnTo>
                <a:lnTo>
                  <a:pt x="132587" y="85343"/>
                </a:lnTo>
                <a:lnTo>
                  <a:pt x="132587" y="106361"/>
                </a:lnTo>
                <a:lnTo>
                  <a:pt x="143255" y="92963"/>
                </a:lnTo>
                <a:lnTo>
                  <a:pt x="146303" y="91439"/>
                </a:lnTo>
                <a:close/>
              </a:path>
              <a:path w="146684" h="178435">
                <a:moveTo>
                  <a:pt x="77723" y="12191"/>
                </a:moveTo>
                <a:lnTo>
                  <a:pt x="67055" y="12191"/>
                </a:lnTo>
                <a:lnTo>
                  <a:pt x="72389" y="18766"/>
                </a:lnTo>
                <a:lnTo>
                  <a:pt x="77723" y="12191"/>
                </a:lnTo>
                <a:close/>
              </a:path>
              <a:path w="146684" h="178435">
                <a:moveTo>
                  <a:pt x="77723" y="166115"/>
                </a:moveTo>
                <a:lnTo>
                  <a:pt x="72389" y="159541"/>
                </a:lnTo>
                <a:lnTo>
                  <a:pt x="67055" y="166115"/>
                </a:lnTo>
                <a:lnTo>
                  <a:pt x="77723" y="166115"/>
                </a:lnTo>
                <a:close/>
              </a:path>
              <a:path w="146684" h="178435">
                <a:moveTo>
                  <a:pt x="77723" y="175259"/>
                </a:moveTo>
                <a:lnTo>
                  <a:pt x="77723" y="166115"/>
                </a:lnTo>
                <a:lnTo>
                  <a:pt x="67055" y="166115"/>
                </a:lnTo>
                <a:lnTo>
                  <a:pt x="67055" y="176783"/>
                </a:lnTo>
                <a:lnTo>
                  <a:pt x="70103" y="178307"/>
                </a:lnTo>
                <a:lnTo>
                  <a:pt x="74675" y="178307"/>
                </a:lnTo>
                <a:lnTo>
                  <a:pt x="77723" y="175259"/>
                </a:lnTo>
                <a:close/>
              </a:path>
              <a:path w="146684" h="178435">
                <a:moveTo>
                  <a:pt x="77723" y="25340"/>
                </a:moveTo>
                <a:lnTo>
                  <a:pt x="77723" y="12191"/>
                </a:lnTo>
                <a:lnTo>
                  <a:pt x="72389" y="18766"/>
                </a:lnTo>
                <a:lnTo>
                  <a:pt x="77723" y="25340"/>
                </a:lnTo>
                <a:close/>
              </a:path>
              <a:path w="146684" h="178435">
                <a:moveTo>
                  <a:pt x="132587" y="106361"/>
                </a:moveTo>
                <a:lnTo>
                  <a:pt x="132587" y="92963"/>
                </a:lnTo>
                <a:lnTo>
                  <a:pt x="129496" y="89153"/>
                </a:lnTo>
                <a:lnTo>
                  <a:pt x="72389" y="159541"/>
                </a:lnTo>
                <a:lnTo>
                  <a:pt x="77723" y="166115"/>
                </a:lnTo>
                <a:lnTo>
                  <a:pt x="77723" y="175259"/>
                </a:lnTo>
                <a:lnTo>
                  <a:pt x="132587" y="106361"/>
                </a:lnTo>
                <a:close/>
              </a:path>
              <a:path w="146684" h="178435">
                <a:moveTo>
                  <a:pt x="132587" y="92963"/>
                </a:moveTo>
                <a:lnTo>
                  <a:pt x="132587" y="85343"/>
                </a:lnTo>
                <a:lnTo>
                  <a:pt x="129496" y="89153"/>
                </a:lnTo>
                <a:lnTo>
                  <a:pt x="132587" y="929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75903" y="3142487"/>
            <a:ext cx="129539" cy="163195"/>
          </a:xfrm>
          <a:custGeom>
            <a:avLst/>
            <a:gdLst/>
            <a:ahLst/>
            <a:cxnLst/>
            <a:rect l="l" t="t" r="r" b="b"/>
            <a:pathLst>
              <a:path w="129540" h="163195">
                <a:moveTo>
                  <a:pt x="129539" y="80771"/>
                </a:moveTo>
                <a:lnTo>
                  <a:pt x="64007" y="0"/>
                </a:lnTo>
                <a:lnTo>
                  <a:pt x="0" y="80771"/>
                </a:lnTo>
                <a:lnTo>
                  <a:pt x="64007" y="163067"/>
                </a:lnTo>
                <a:lnTo>
                  <a:pt x="129539" y="80771"/>
                </a:lnTo>
                <a:close/>
              </a:path>
            </a:pathLst>
          </a:custGeom>
          <a:solidFill>
            <a:srgbClr val="FF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68283" y="3134867"/>
            <a:ext cx="144780" cy="177165"/>
          </a:xfrm>
          <a:custGeom>
            <a:avLst/>
            <a:gdLst/>
            <a:ahLst/>
            <a:cxnLst/>
            <a:rect l="l" t="t" r="r" b="b"/>
            <a:pathLst>
              <a:path w="144779" h="177164">
                <a:moveTo>
                  <a:pt x="144779" y="89915"/>
                </a:moveTo>
                <a:lnTo>
                  <a:pt x="144779" y="86867"/>
                </a:lnTo>
                <a:lnTo>
                  <a:pt x="143255" y="83819"/>
                </a:lnTo>
                <a:lnTo>
                  <a:pt x="77723" y="3047"/>
                </a:lnTo>
                <a:lnTo>
                  <a:pt x="74675" y="0"/>
                </a:lnTo>
                <a:lnTo>
                  <a:pt x="70103" y="0"/>
                </a:lnTo>
                <a:lnTo>
                  <a:pt x="67055" y="3047"/>
                </a:lnTo>
                <a:lnTo>
                  <a:pt x="1523" y="83819"/>
                </a:lnTo>
                <a:lnTo>
                  <a:pt x="0" y="86867"/>
                </a:lnTo>
                <a:lnTo>
                  <a:pt x="0" y="89915"/>
                </a:lnTo>
                <a:lnTo>
                  <a:pt x="1523" y="92963"/>
                </a:lnTo>
                <a:lnTo>
                  <a:pt x="12191" y="106361"/>
                </a:lnTo>
                <a:lnTo>
                  <a:pt x="12191" y="83819"/>
                </a:lnTo>
                <a:lnTo>
                  <a:pt x="15866" y="88434"/>
                </a:lnTo>
                <a:lnTo>
                  <a:pt x="67055" y="25340"/>
                </a:lnTo>
                <a:lnTo>
                  <a:pt x="67055" y="12191"/>
                </a:lnTo>
                <a:lnTo>
                  <a:pt x="77723" y="12191"/>
                </a:lnTo>
                <a:lnTo>
                  <a:pt x="77723" y="25653"/>
                </a:lnTo>
                <a:lnTo>
                  <a:pt x="127474" y="88434"/>
                </a:lnTo>
                <a:lnTo>
                  <a:pt x="131063" y="83819"/>
                </a:lnTo>
                <a:lnTo>
                  <a:pt x="131063" y="108274"/>
                </a:lnTo>
                <a:lnTo>
                  <a:pt x="143255" y="92963"/>
                </a:lnTo>
                <a:lnTo>
                  <a:pt x="144779" y="89915"/>
                </a:lnTo>
                <a:close/>
              </a:path>
              <a:path w="144779" h="177164">
                <a:moveTo>
                  <a:pt x="15866" y="88434"/>
                </a:moveTo>
                <a:lnTo>
                  <a:pt x="12191" y="83819"/>
                </a:lnTo>
                <a:lnTo>
                  <a:pt x="12191" y="92963"/>
                </a:lnTo>
                <a:lnTo>
                  <a:pt x="15866" y="88434"/>
                </a:lnTo>
                <a:close/>
              </a:path>
              <a:path w="144779" h="177164">
                <a:moveTo>
                  <a:pt x="72327" y="159338"/>
                </a:moveTo>
                <a:lnTo>
                  <a:pt x="15866" y="88434"/>
                </a:lnTo>
                <a:lnTo>
                  <a:pt x="12191" y="92963"/>
                </a:lnTo>
                <a:lnTo>
                  <a:pt x="12191" y="106361"/>
                </a:lnTo>
                <a:lnTo>
                  <a:pt x="67055" y="175259"/>
                </a:lnTo>
                <a:lnTo>
                  <a:pt x="67055" y="166115"/>
                </a:lnTo>
                <a:lnTo>
                  <a:pt x="72327" y="159338"/>
                </a:lnTo>
                <a:close/>
              </a:path>
              <a:path w="144779" h="177164">
                <a:moveTo>
                  <a:pt x="77723" y="12191"/>
                </a:moveTo>
                <a:lnTo>
                  <a:pt x="67055" y="12191"/>
                </a:lnTo>
                <a:lnTo>
                  <a:pt x="72327" y="18843"/>
                </a:lnTo>
                <a:lnTo>
                  <a:pt x="77723" y="12191"/>
                </a:lnTo>
                <a:close/>
              </a:path>
              <a:path w="144779" h="177164">
                <a:moveTo>
                  <a:pt x="72327" y="18843"/>
                </a:moveTo>
                <a:lnTo>
                  <a:pt x="67055" y="12191"/>
                </a:lnTo>
                <a:lnTo>
                  <a:pt x="67055" y="25340"/>
                </a:lnTo>
                <a:lnTo>
                  <a:pt x="72327" y="18843"/>
                </a:lnTo>
                <a:close/>
              </a:path>
              <a:path w="144779" h="177164">
                <a:moveTo>
                  <a:pt x="77723" y="166115"/>
                </a:moveTo>
                <a:lnTo>
                  <a:pt x="72327" y="159338"/>
                </a:lnTo>
                <a:lnTo>
                  <a:pt x="67055" y="166115"/>
                </a:lnTo>
                <a:lnTo>
                  <a:pt x="77723" y="166115"/>
                </a:lnTo>
                <a:close/>
              </a:path>
              <a:path w="144779" h="177164">
                <a:moveTo>
                  <a:pt x="77723" y="175259"/>
                </a:moveTo>
                <a:lnTo>
                  <a:pt x="77723" y="166115"/>
                </a:lnTo>
                <a:lnTo>
                  <a:pt x="67055" y="166115"/>
                </a:lnTo>
                <a:lnTo>
                  <a:pt x="67055" y="175259"/>
                </a:lnTo>
                <a:lnTo>
                  <a:pt x="68579" y="176783"/>
                </a:lnTo>
                <a:lnTo>
                  <a:pt x="76199" y="176783"/>
                </a:lnTo>
                <a:lnTo>
                  <a:pt x="77723" y="175259"/>
                </a:lnTo>
                <a:close/>
              </a:path>
              <a:path w="144779" h="177164">
                <a:moveTo>
                  <a:pt x="77723" y="25653"/>
                </a:moveTo>
                <a:lnTo>
                  <a:pt x="77723" y="12191"/>
                </a:lnTo>
                <a:lnTo>
                  <a:pt x="72327" y="18843"/>
                </a:lnTo>
                <a:lnTo>
                  <a:pt x="77723" y="25653"/>
                </a:lnTo>
                <a:close/>
              </a:path>
              <a:path w="144779" h="177164">
                <a:moveTo>
                  <a:pt x="131063" y="108274"/>
                </a:moveTo>
                <a:lnTo>
                  <a:pt x="131063" y="92963"/>
                </a:lnTo>
                <a:lnTo>
                  <a:pt x="127474" y="88434"/>
                </a:lnTo>
                <a:lnTo>
                  <a:pt x="72327" y="159338"/>
                </a:lnTo>
                <a:lnTo>
                  <a:pt x="77723" y="166115"/>
                </a:lnTo>
                <a:lnTo>
                  <a:pt x="77723" y="175259"/>
                </a:lnTo>
                <a:lnTo>
                  <a:pt x="131063" y="108274"/>
                </a:lnTo>
                <a:close/>
              </a:path>
              <a:path w="144779" h="177164">
                <a:moveTo>
                  <a:pt x="131063" y="92963"/>
                </a:moveTo>
                <a:lnTo>
                  <a:pt x="131063" y="83819"/>
                </a:lnTo>
                <a:lnTo>
                  <a:pt x="127474" y="88434"/>
                </a:lnTo>
                <a:lnTo>
                  <a:pt x="131063" y="929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32876" y="2886455"/>
            <a:ext cx="131445" cy="161925"/>
          </a:xfrm>
          <a:custGeom>
            <a:avLst/>
            <a:gdLst/>
            <a:ahLst/>
            <a:cxnLst/>
            <a:rect l="l" t="t" r="r" b="b"/>
            <a:pathLst>
              <a:path w="131445" h="161925">
                <a:moveTo>
                  <a:pt x="131063" y="80771"/>
                </a:moveTo>
                <a:lnTo>
                  <a:pt x="65531" y="0"/>
                </a:lnTo>
                <a:lnTo>
                  <a:pt x="0" y="80771"/>
                </a:lnTo>
                <a:lnTo>
                  <a:pt x="65531" y="161543"/>
                </a:lnTo>
                <a:lnTo>
                  <a:pt x="131063" y="80771"/>
                </a:lnTo>
                <a:close/>
              </a:path>
            </a:pathLst>
          </a:custGeom>
          <a:solidFill>
            <a:srgbClr val="FF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25255" y="2878835"/>
            <a:ext cx="146685" cy="177165"/>
          </a:xfrm>
          <a:custGeom>
            <a:avLst/>
            <a:gdLst/>
            <a:ahLst/>
            <a:cxnLst/>
            <a:rect l="l" t="t" r="r" b="b"/>
            <a:pathLst>
              <a:path w="146684" h="177164">
                <a:moveTo>
                  <a:pt x="146303" y="89915"/>
                </a:moveTo>
                <a:lnTo>
                  <a:pt x="146303" y="86867"/>
                </a:lnTo>
                <a:lnTo>
                  <a:pt x="143255" y="83819"/>
                </a:lnTo>
                <a:lnTo>
                  <a:pt x="79247" y="3047"/>
                </a:lnTo>
                <a:lnTo>
                  <a:pt x="77723" y="1523"/>
                </a:lnTo>
                <a:lnTo>
                  <a:pt x="74675" y="0"/>
                </a:lnTo>
                <a:lnTo>
                  <a:pt x="71627" y="0"/>
                </a:lnTo>
                <a:lnTo>
                  <a:pt x="68579" y="1523"/>
                </a:lnTo>
                <a:lnTo>
                  <a:pt x="67055" y="3047"/>
                </a:lnTo>
                <a:lnTo>
                  <a:pt x="3047" y="83819"/>
                </a:lnTo>
                <a:lnTo>
                  <a:pt x="0" y="86867"/>
                </a:lnTo>
                <a:lnTo>
                  <a:pt x="0" y="89915"/>
                </a:lnTo>
                <a:lnTo>
                  <a:pt x="3047" y="92963"/>
                </a:lnTo>
                <a:lnTo>
                  <a:pt x="13715" y="106425"/>
                </a:lnTo>
                <a:lnTo>
                  <a:pt x="13715" y="83819"/>
                </a:lnTo>
                <a:lnTo>
                  <a:pt x="17390" y="88434"/>
                </a:lnTo>
                <a:lnTo>
                  <a:pt x="67055" y="27219"/>
                </a:lnTo>
                <a:lnTo>
                  <a:pt x="67055" y="12191"/>
                </a:lnTo>
                <a:lnTo>
                  <a:pt x="79247" y="12191"/>
                </a:lnTo>
                <a:lnTo>
                  <a:pt x="79247" y="27219"/>
                </a:lnTo>
                <a:lnTo>
                  <a:pt x="128913" y="88434"/>
                </a:lnTo>
                <a:lnTo>
                  <a:pt x="132587" y="83819"/>
                </a:lnTo>
                <a:lnTo>
                  <a:pt x="132587" y="106425"/>
                </a:lnTo>
                <a:lnTo>
                  <a:pt x="143255" y="92963"/>
                </a:lnTo>
                <a:lnTo>
                  <a:pt x="146303" y="89915"/>
                </a:lnTo>
                <a:close/>
              </a:path>
              <a:path w="146684" h="177164">
                <a:moveTo>
                  <a:pt x="17390" y="88434"/>
                </a:moveTo>
                <a:lnTo>
                  <a:pt x="13715" y="83819"/>
                </a:lnTo>
                <a:lnTo>
                  <a:pt x="13715" y="92963"/>
                </a:lnTo>
                <a:lnTo>
                  <a:pt x="17390" y="88434"/>
                </a:lnTo>
                <a:close/>
              </a:path>
              <a:path w="146684" h="177164">
                <a:moveTo>
                  <a:pt x="73151" y="158460"/>
                </a:moveTo>
                <a:lnTo>
                  <a:pt x="17390" y="88434"/>
                </a:lnTo>
                <a:lnTo>
                  <a:pt x="13715" y="92963"/>
                </a:lnTo>
                <a:lnTo>
                  <a:pt x="13715" y="106425"/>
                </a:lnTo>
                <a:lnTo>
                  <a:pt x="67055" y="173735"/>
                </a:lnTo>
                <a:lnTo>
                  <a:pt x="67055" y="166115"/>
                </a:lnTo>
                <a:lnTo>
                  <a:pt x="73151" y="158460"/>
                </a:lnTo>
                <a:close/>
              </a:path>
              <a:path w="146684" h="177164">
                <a:moveTo>
                  <a:pt x="79247" y="12191"/>
                </a:moveTo>
                <a:lnTo>
                  <a:pt x="67055" y="12191"/>
                </a:lnTo>
                <a:lnTo>
                  <a:pt x="73151" y="19705"/>
                </a:lnTo>
                <a:lnTo>
                  <a:pt x="79247" y="12191"/>
                </a:lnTo>
                <a:close/>
              </a:path>
              <a:path w="146684" h="177164">
                <a:moveTo>
                  <a:pt x="73151" y="19705"/>
                </a:moveTo>
                <a:lnTo>
                  <a:pt x="67055" y="12191"/>
                </a:lnTo>
                <a:lnTo>
                  <a:pt x="67055" y="27219"/>
                </a:lnTo>
                <a:lnTo>
                  <a:pt x="73151" y="19705"/>
                </a:lnTo>
                <a:close/>
              </a:path>
              <a:path w="146684" h="177164">
                <a:moveTo>
                  <a:pt x="79247" y="166115"/>
                </a:moveTo>
                <a:lnTo>
                  <a:pt x="73151" y="158460"/>
                </a:lnTo>
                <a:lnTo>
                  <a:pt x="67055" y="166115"/>
                </a:lnTo>
                <a:lnTo>
                  <a:pt x="79247" y="166115"/>
                </a:lnTo>
                <a:close/>
              </a:path>
              <a:path w="146684" h="177164">
                <a:moveTo>
                  <a:pt x="79247" y="173735"/>
                </a:moveTo>
                <a:lnTo>
                  <a:pt x="79247" y="166115"/>
                </a:lnTo>
                <a:lnTo>
                  <a:pt x="67055" y="166115"/>
                </a:lnTo>
                <a:lnTo>
                  <a:pt x="67055" y="173735"/>
                </a:lnTo>
                <a:lnTo>
                  <a:pt x="68579" y="176783"/>
                </a:lnTo>
                <a:lnTo>
                  <a:pt x="77723" y="176783"/>
                </a:lnTo>
                <a:lnTo>
                  <a:pt x="79247" y="173735"/>
                </a:lnTo>
                <a:close/>
              </a:path>
              <a:path w="146684" h="177164">
                <a:moveTo>
                  <a:pt x="79247" y="27219"/>
                </a:moveTo>
                <a:lnTo>
                  <a:pt x="79247" y="12191"/>
                </a:lnTo>
                <a:lnTo>
                  <a:pt x="73151" y="19705"/>
                </a:lnTo>
                <a:lnTo>
                  <a:pt x="79247" y="27219"/>
                </a:lnTo>
                <a:close/>
              </a:path>
              <a:path w="146684" h="177164">
                <a:moveTo>
                  <a:pt x="132587" y="106425"/>
                </a:moveTo>
                <a:lnTo>
                  <a:pt x="132587" y="92963"/>
                </a:lnTo>
                <a:lnTo>
                  <a:pt x="128913" y="88434"/>
                </a:lnTo>
                <a:lnTo>
                  <a:pt x="73151" y="158460"/>
                </a:lnTo>
                <a:lnTo>
                  <a:pt x="79247" y="166115"/>
                </a:lnTo>
                <a:lnTo>
                  <a:pt x="79247" y="173735"/>
                </a:lnTo>
                <a:lnTo>
                  <a:pt x="132587" y="106425"/>
                </a:lnTo>
                <a:close/>
              </a:path>
              <a:path w="146684" h="177164">
                <a:moveTo>
                  <a:pt x="132587" y="92963"/>
                </a:moveTo>
                <a:lnTo>
                  <a:pt x="132587" y="83819"/>
                </a:lnTo>
                <a:lnTo>
                  <a:pt x="128913" y="88434"/>
                </a:lnTo>
                <a:lnTo>
                  <a:pt x="132587" y="929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00515" y="2595372"/>
            <a:ext cx="131445" cy="163195"/>
          </a:xfrm>
          <a:custGeom>
            <a:avLst/>
            <a:gdLst/>
            <a:ahLst/>
            <a:cxnLst/>
            <a:rect l="l" t="t" r="r" b="b"/>
            <a:pathLst>
              <a:path w="131445" h="163194">
                <a:moveTo>
                  <a:pt x="131063" y="82295"/>
                </a:moveTo>
                <a:lnTo>
                  <a:pt x="65531" y="0"/>
                </a:lnTo>
                <a:lnTo>
                  <a:pt x="0" y="82295"/>
                </a:lnTo>
                <a:lnTo>
                  <a:pt x="65531" y="163067"/>
                </a:lnTo>
                <a:lnTo>
                  <a:pt x="131063" y="82295"/>
                </a:lnTo>
                <a:close/>
              </a:path>
            </a:pathLst>
          </a:custGeom>
          <a:solidFill>
            <a:srgbClr val="FF3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92895" y="2589275"/>
            <a:ext cx="146685" cy="175260"/>
          </a:xfrm>
          <a:custGeom>
            <a:avLst/>
            <a:gdLst/>
            <a:ahLst/>
            <a:cxnLst/>
            <a:rect l="l" t="t" r="r" b="b"/>
            <a:pathLst>
              <a:path w="146684" h="175260">
                <a:moveTo>
                  <a:pt x="146303" y="89915"/>
                </a:moveTo>
                <a:lnTo>
                  <a:pt x="146303" y="85343"/>
                </a:lnTo>
                <a:lnTo>
                  <a:pt x="143255" y="83819"/>
                </a:lnTo>
                <a:lnTo>
                  <a:pt x="79247" y="3047"/>
                </a:lnTo>
                <a:lnTo>
                  <a:pt x="77723" y="0"/>
                </a:lnTo>
                <a:lnTo>
                  <a:pt x="68579" y="0"/>
                </a:lnTo>
                <a:lnTo>
                  <a:pt x="67055" y="3047"/>
                </a:lnTo>
                <a:lnTo>
                  <a:pt x="3047" y="83819"/>
                </a:lnTo>
                <a:lnTo>
                  <a:pt x="0" y="85343"/>
                </a:lnTo>
                <a:lnTo>
                  <a:pt x="0" y="89915"/>
                </a:lnTo>
                <a:lnTo>
                  <a:pt x="3047" y="91439"/>
                </a:lnTo>
                <a:lnTo>
                  <a:pt x="13715" y="104901"/>
                </a:lnTo>
                <a:lnTo>
                  <a:pt x="13715" y="83819"/>
                </a:lnTo>
                <a:lnTo>
                  <a:pt x="16807" y="87629"/>
                </a:lnTo>
                <a:lnTo>
                  <a:pt x="67055" y="25695"/>
                </a:lnTo>
                <a:lnTo>
                  <a:pt x="67055" y="10667"/>
                </a:lnTo>
                <a:lnTo>
                  <a:pt x="79247" y="10667"/>
                </a:lnTo>
                <a:lnTo>
                  <a:pt x="79247" y="25695"/>
                </a:lnTo>
                <a:lnTo>
                  <a:pt x="129496" y="87629"/>
                </a:lnTo>
                <a:lnTo>
                  <a:pt x="132587" y="83819"/>
                </a:lnTo>
                <a:lnTo>
                  <a:pt x="132587" y="104901"/>
                </a:lnTo>
                <a:lnTo>
                  <a:pt x="143255" y="91439"/>
                </a:lnTo>
                <a:lnTo>
                  <a:pt x="146303" y="89915"/>
                </a:lnTo>
                <a:close/>
              </a:path>
              <a:path w="146684" h="175260">
                <a:moveTo>
                  <a:pt x="16807" y="87629"/>
                </a:moveTo>
                <a:lnTo>
                  <a:pt x="13715" y="83819"/>
                </a:lnTo>
                <a:lnTo>
                  <a:pt x="13715" y="91439"/>
                </a:lnTo>
                <a:lnTo>
                  <a:pt x="16807" y="87629"/>
                </a:lnTo>
                <a:close/>
              </a:path>
              <a:path w="146684" h="175260">
                <a:moveTo>
                  <a:pt x="73151" y="157078"/>
                </a:moveTo>
                <a:lnTo>
                  <a:pt x="16807" y="87629"/>
                </a:lnTo>
                <a:lnTo>
                  <a:pt x="13715" y="91439"/>
                </a:lnTo>
                <a:lnTo>
                  <a:pt x="13715" y="104901"/>
                </a:lnTo>
                <a:lnTo>
                  <a:pt x="67055" y="172211"/>
                </a:lnTo>
                <a:lnTo>
                  <a:pt x="67055" y="164591"/>
                </a:lnTo>
                <a:lnTo>
                  <a:pt x="73151" y="157078"/>
                </a:lnTo>
                <a:close/>
              </a:path>
              <a:path w="146684" h="175260">
                <a:moveTo>
                  <a:pt x="79247" y="10667"/>
                </a:moveTo>
                <a:lnTo>
                  <a:pt x="67055" y="10667"/>
                </a:lnTo>
                <a:lnTo>
                  <a:pt x="73151" y="18181"/>
                </a:lnTo>
                <a:lnTo>
                  <a:pt x="79247" y="10667"/>
                </a:lnTo>
                <a:close/>
              </a:path>
              <a:path w="146684" h="175260">
                <a:moveTo>
                  <a:pt x="73151" y="18181"/>
                </a:moveTo>
                <a:lnTo>
                  <a:pt x="67055" y="10667"/>
                </a:lnTo>
                <a:lnTo>
                  <a:pt x="67055" y="25695"/>
                </a:lnTo>
                <a:lnTo>
                  <a:pt x="73151" y="18181"/>
                </a:lnTo>
                <a:close/>
              </a:path>
              <a:path w="146684" h="175260">
                <a:moveTo>
                  <a:pt x="79247" y="164591"/>
                </a:moveTo>
                <a:lnTo>
                  <a:pt x="73151" y="157078"/>
                </a:lnTo>
                <a:lnTo>
                  <a:pt x="67055" y="164591"/>
                </a:lnTo>
                <a:lnTo>
                  <a:pt x="79247" y="164591"/>
                </a:lnTo>
                <a:close/>
              </a:path>
              <a:path w="146684" h="175260">
                <a:moveTo>
                  <a:pt x="79247" y="172211"/>
                </a:moveTo>
                <a:lnTo>
                  <a:pt x="79247" y="164591"/>
                </a:lnTo>
                <a:lnTo>
                  <a:pt x="67055" y="164591"/>
                </a:lnTo>
                <a:lnTo>
                  <a:pt x="67055" y="172211"/>
                </a:lnTo>
                <a:lnTo>
                  <a:pt x="68579" y="175259"/>
                </a:lnTo>
                <a:lnTo>
                  <a:pt x="77723" y="175259"/>
                </a:lnTo>
                <a:lnTo>
                  <a:pt x="79247" y="172211"/>
                </a:lnTo>
                <a:close/>
              </a:path>
              <a:path w="146684" h="175260">
                <a:moveTo>
                  <a:pt x="79247" y="25695"/>
                </a:moveTo>
                <a:lnTo>
                  <a:pt x="79247" y="10667"/>
                </a:lnTo>
                <a:lnTo>
                  <a:pt x="73151" y="18181"/>
                </a:lnTo>
                <a:lnTo>
                  <a:pt x="79247" y="25695"/>
                </a:lnTo>
                <a:close/>
              </a:path>
              <a:path w="146684" h="175260">
                <a:moveTo>
                  <a:pt x="132587" y="104901"/>
                </a:moveTo>
                <a:lnTo>
                  <a:pt x="132587" y="91439"/>
                </a:lnTo>
                <a:lnTo>
                  <a:pt x="129496" y="87629"/>
                </a:lnTo>
                <a:lnTo>
                  <a:pt x="73151" y="157078"/>
                </a:lnTo>
                <a:lnTo>
                  <a:pt x="79247" y="164591"/>
                </a:lnTo>
                <a:lnTo>
                  <a:pt x="79247" y="172211"/>
                </a:lnTo>
                <a:lnTo>
                  <a:pt x="132587" y="104901"/>
                </a:lnTo>
                <a:close/>
              </a:path>
              <a:path w="146684" h="175260">
                <a:moveTo>
                  <a:pt x="132587" y="91439"/>
                </a:moveTo>
                <a:lnTo>
                  <a:pt x="132587" y="83819"/>
                </a:lnTo>
                <a:lnTo>
                  <a:pt x="129496" y="87629"/>
                </a:lnTo>
                <a:lnTo>
                  <a:pt x="132587" y="9143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22035" y="3340608"/>
            <a:ext cx="3312160" cy="0"/>
          </a:xfrm>
          <a:custGeom>
            <a:avLst/>
            <a:gdLst/>
            <a:ahLst/>
            <a:cxnLst/>
            <a:rect l="l" t="t" r="r" b="b"/>
            <a:pathLst>
              <a:path w="3312159" h="0">
                <a:moveTo>
                  <a:pt x="0" y="0"/>
                </a:moveTo>
                <a:lnTo>
                  <a:pt x="331165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14415" y="2676144"/>
            <a:ext cx="3310254" cy="0"/>
          </a:xfrm>
          <a:custGeom>
            <a:avLst/>
            <a:gdLst/>
            <a:ahLst/>
            <a:cxnLst/>
            <a:rect l="l" t="t" r="r" b="b"/>
            <a:pathLst>
              <a:path w="3310254" h="0">
                <a:moveTo>
                  <a:pt x="0" y="0"/>
                </a:moveTo>
                <a:lnTo>
                  <a:pt x="33101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22035" y="2038350"/>
            <a:ext cx="3312160" cy="0"/>
          </a:xfrm>
          <a:custGeom>
            <a:avLst/>
            <a:gdLst/>
            <a:ahLst/>
            <a:cxnLst/>
            <a:rect l="l" t="t" r="r" b="b"/>
            <a:pathLst>
              <a:path w="3312159" h="0">
                <a:moveTo>
                  <a:pt x="0" y="0"/>
                </a:moveTo>
                <a:lnTo>
                  <a:pt x="3311651" y="0"/>
                </a:lnTo>
              </a:path>
            </a:pathLst>
          </a:custGeom>
          <a:ln w="4571">
            <a:solidFill>
              <a:srgbClr val="FFFF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06795" y="2022347"/>
            <a:ext cx="3340735" cy="1864360"/>
          </a:xfrm>
          <a:custGeom>
            <a:avLst/>
            <a:gdLst/>
            <a:ahLst/>
            <a:cxnLst/>
            <a:rect l="l" t="t" r="r" b="b"/>
            <a:pathLst>
              <a:path w="3340734" h="1864360">
                <a:moveTo>
                  <a:pt x="3340607" y="1863851"/>
                </a:moveTo>
                <a:lnTo>
                  <a:pt x="3340607" y="0"/>
                </a:lnTo>
                <a:lnTo>
                  <a:pt x="0" y="0"/>
                </a:lnTo>
                <a:lnTo>
                  <a:pt x="0" y="1863851"/>
                </a:lnTo>
                <a:lnTo>
                  <a:pt x="15239" y="1863851"/>
                </a:lnTo>
                <a:lnTo>
                  <a:pt x="15239" y="28955"/>
                </a:lnTo>
                <a:lnTo>
                  <a:pt x="28955" y="15239"/>
                </a:lnTo>
                <a:lnTo>
                  <a:pt x="28955" y="28955"/>
                </a:lnTo>
                <a:lnTo>
                  <a:pt x="3311651" y="28955"/>
                </a:lnTo>
                <a:lnTo>
                  <a:pt x="3311651" y="15239"/>
                </a:lnTo>
                <a:lnTo>
                  <a:pt x="3326891" y="28955"/>
                </a:lnTo>
                <a:lnTo>
                  <a:pt x="3326891" y="1863851"/>
                </a:lnTo>
                <a:lnTo>
                  <a:pt x="3340607" y="1863851"/>
                </a:lnTo>
                <a:close/>
              </a:path>
              <a:path w="3340734" h="1864360">
                <a:moveTo>
                  <a:pt x="28955" y="28955"/>
                </a:moveTo>
                <a:lnTo>
                  <a:pt x="28955" y="15239"/>
                </a:lnTo>
                <a:lnTo>
                  <a:pt x="15239" y="28955"/>
                </a:lnTo>
                <a:lnTo>
                  <a:pt x="28955" y="28955"/>
                </a:lnTo>
                <a:close/>
              </a:path>
              <a:path w="3340734" h="1864360">
                <a:moveTo>
                  <a:pt x="28955" y="1863851"/>
                </a:moveTo>
                <a:lnTo>
                  <a:pt x="28955" y="28955"/>
                </a:lnTo>
                <a:lnTo>
                  <a:pt x="15239" y="28955"/>
                </a:lnTo>
                <a:lnTo>
                  <a:pt x="15239" y="1863851"/>
                </a:lnTo>
                <a:lnTo>
                  <a:pt x="28955" y="1863851"/>
                </a:lnTo>
                <a:close/>
              </a:path>
              <a:path w="3340734" h="1864360">
                <a:moveTo>
                  <a:pt x="3326891" y="28955"/>
                </a:moveTo>
                <a:lnTo>
                  <a:pt x="3311651" y="15239"/>
                </a:lnTo>
                <a:lnTo>
                  <a:pt x="3311651" y="28955"/>
                </a:lnTo>
                <a:lnTo>
                  <a:pt x="3326891" y="28955"/>
                </a:lnTo>
                <a:close/>
              </a:path>
              <a:path w="3340734" h="1864360">
                <a:moveTo>
                  <a:pt x="3326891" y="1863851"/>
                </a:moveTo>
                <a:lnTo>
                  <a:pt x="3326891" y="28955"/>
                </a:lnTo>
                <a:lnTo>
                  <a:pt x="3311651" y="28955"/>
                </a:lnTo>
                <a:lnTo>
                  <a:pt x="3311651" y="1863851"/>
                </a:lnTo>
                <a:lnTo>
                  <a:pt x="3326891" y="18638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21817" y="2037588"/>
            <a:ext cx="0" cy="1849120"/>
          </a:xfrm>
          <a:custGeom>
            <a:avLst/>
            <a:gdLst/>
            <a:ahLst/>
            <a:cxnLst/>
            <a:rect l="l" t="t" r="r" b="b"/>
            <a:pathLst>
              <a:path w="0" h="1849120">
                <a:moveTo>
                  <a:pt x="0" y="0"/>
                </a:moveTo>
                <a:lnTo>
                  <a:pt x="0" y="1848611"/>
                </a:lnTo>
              </a:path>
            </a:pathLst>
          </a:custGeom>
          <a:ln w="300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22035" y="3325367"/>
            <a:ext cx="45720" cy="30480"/>
          </a:xfrm>
          <a:custGeom>
            <a:avLst/>
            <a:gdLst/>
            <a:ahLst/>
            <a:cxnLst/>
            <a:rect l="l" t="t" r="r" b="b"/>
            <a:pathLst>
              <a:path w="45720" h="30479">
                <a:moveTo>
                  <a:pt x="45719" y="30479"/>
                </a:moveTo>
                <a:lnTo>
                  <a:pt x="45719" y="1523"/>
                </a:lnTo>
                <a:lnTo>
                  <a:pt x="0" y="0"/>
                </a:lnTo>
                <a:lnTo>
                  <a:pt x="0" y="28955"/>
                </a:lnTo>
                <a:lnTo>
                  <a:pt x="45719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22035" y="2674619"/>
            <a:ext cx="45720" cy="29209"/>
          </a:xfrm>
          <a:custGeom>
            <a:avLst/>
            <a:gdLst/>
            <a:ahLst/>
            <a:cxnLst/>
            <a:rect l="l" t="t" r="r" b="b"/>
            <a:pathLst>
              <a:path w="45720" h="29210">
                <a:moveTo>
                  <a:pt x="45719" y="28955"/>
                </a:moveTo>
                <a:lnTo>
                  <a:pt x="45719" y="0"/>
                </a:lnTo>
                <a:lnTo>
                  <a:pt x="0" y="0"/>
                </a:lnTo>
                <a:lnTo>
                  <a:pt x="0" y="27431"/>
                </a:lnTo>
                <a:lnTo>
                  <a:pt x="4571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20511" y="2022347"/>
            <a:ext cx="47625" cy="32384"/>
          </a:xfrm>
          <a:custGeom>
            <a:avLst/>
            <a:gdLst/>
            <a:ahLst/>
            <a:cxnLst/>
            <a:rect l="l" t="t" r="r" b="b"/>
            <a:pathLst>
              <a:path w="47625" h="32385">
                <a:moveTo>
                  <a:pt x="47243" y="3047"/>
                </a:moveTo>
                <a:lnTo>
                  <a:pt x="1523" y="0"/>
                </a:lnTo>
                <a:lnTo>
                  <a:pt x="0" y="28955"/>
                </a:lnTo>
                <a:lnTo>
                  <a:pt x="45719" y="32003"/>
                </a:lnTo>
                <a:lnTo>
                  <a:pt x="47243" y="3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77200" y="3710939"/>
            <a:ext cx="93345" cy="116205"/>
          </a:xfrm>
          <a:custGeom>
            <a:avLst/>
            <a:gdLst/>
            <a:ahLst/>
            <a:cxnLst/>
            <a:rect l="l" t="t" r="r" b="b"/>
            <a:pathLst>
              <a:path w="93345" h="116204">
                <a:moveTo>
                  <a:pt x="92963" y="57911"/>
                </a:moveTo>
                <a:lnTo>
                  <a:pt x="45719" y="0"/>
                </a:lnTo>
                <a:lnTo>
                  <a:pt x="0" y="57911"/>
                </a:lnTo>
                <a:lnTo>
                  <a:pt x="45719" y="115823"/>
                </a:lnTo>
                <a:lnTo>
                  <a:pt x="92963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69579" y="3703320"/>
            <a:ext cx="108585" cy="131445"/>
          </a:xfrm>
          <a:custGeom>
            <a:avLst/>
            <a:gdLst/>
            <a:ahLst/>
            <a:cxnLst/>
            <a:rect l="l" t="t" r="r" b="b"/>
            <a:pathLst>
              <a:path w="108584" h="131445">
                <a:moveTo>
                  <a:pt x="108203" y="67055"/>
                </a:moveTo>
                <a:lnTo>
                  <a:pt x="108203" y="64007"/>
                </a:lnTo>
                <a:lnTo>
                  <a:pt x="105155" y="60959"/>
                </a:lnTo>
                <a:lnTo>
                  <a:pt x="59435" y="3047"/>
                </a:lnTo>
                <a:lnTo>
                  <a:pt x="56387" y="0"/>
                </a:lnTo>
                <a:lnTo>
                  <a:pt x="51815" y="0"/>
                </a:lnTo>
                <a:lnTo>
                  <a:pt x="48767" y="3047"/>
                </a:lnTo>
                <a:lnTo>
                  <a:pt x="1523" y="60959"/>
                </a:lnTo>
                <a:lnTo>
                  <a:pt x="0" y="64007"/>
                </a:lnTo>
                <a:lnTo>
                  <a:pt x="0" y="67055"/>
                </a:lnTo>
                <a:lnTo>
                  <a:pt x="1523" y="70103"/>
                </a:lnTo>
                <a:lnTo>
                  <a:pt x="12191" y="83180"/>
                </a:lnTo>
                <a:lnTo>
                  <a:pt x="12191" y="60959"/>
                </a:lnTo>
                <a:lnTo>
                  <a:pt x="15873" y="65472"/>
                </a:lnTo>
                <a:lnTo>
                  <a:pt x="48767" y="24089"/>
                </a:lnTo>
                <a:lnTo>
                  <a:pt x="48767" y="10667"/>
                </a:lnTo>
                <a:lnTo>
                  <a:pt x="59435" y="10667"/>
                </a:lnTo>
                <a:lnTo>
                  <a:pt x="59435" y="24536"/>
                </a:lnTo>
                <a:lnTo>
                  <a:pt x="90925" y="65472"/>
                </a:lnTo>
                <a:lnTo>
                  <a:pt x="94487" y="60959"/>
                </a:lnTo>
                <a:lnTo>
                  <a:pt x="94487" y="83616"/>
                </a:lnTo>
                <a:lnTo>
                  <a:pt x="105155" y="70103"/>
                </a:lnTo>
                <a:lnTo>
                  <a:pt x="108203" y="67055"/>
                </a:lnTo>
                <a:close/>
              </a:path>
              <a:path w="108584" h="131445">
                <a:moveTo>
                  <a:pt x="15873" y="65472"/>
                </a:moveTo>
                <a:lnTo>
                  <a:pt x="12191" y="60959"/>
                </a:lnTo>
                <a:lnTo>
                  <a:pt x="12191" y="70103"/>
                </a:lnTo>
                <a:lnTo>
                  <a:pt x="15873" y="65472"/>
                </a:lnTo>
                <a:close/>
              </a:path>
              <a:path w="108584" h="131445">
                <a:moveTo>
                  <a:pt x="54014" y="112226"/>
                </a:moveTo>
                <a:lnTo>
                  <a:pt x="15873" y="65472"/>
                </a:lnTo>
                <a:lnTo>
                  <a:pt x="12191" y="70103"/>
                </a:lnTo>
                <a:lnTo>
                  <a:pt x="12191" y="83180"/>
                </a:lnTo>
                <a:lnTo>
                  <a:pt x="48767" y="128015"/>
                </a:lnTo>
                <a:lnTo>
                  <a:pt x="48767" y="118871"/>
                </a:lnTo>
                <a:lnTo>
                  <a:pt x="54014" y="112226"/>
                </a:lnTo>
                <a:close/>
              </a:path>
              <a:path w="108584" h="131445">
                <a:moveTo>
                  <a:pt x="59435" y="10667"/>
                </a:moveTo>
                <a:lnTo>
                  <a:pt x="48767" y="10667"/>
                </a:lnTo>
                <a:lnTo>
                  <a:pt x="54014" y="17488"/>
                </a:lnTo>
                <a:lnTo>
                  <a:pt x="59435" y="10667"/>
                </a:lnTo>
                <a:close/>
              </a:path>
              <a:path w="108584" h="131445">
                <a:moveTo>
                  <a:pt x="54014" y="17488"/>
                </a:moveTo>
                <a:lnTo>
                  <a:pt x="48767" y="10667"/>
                </a:lnTo>
                <a:lnTo>
                  <a:pt x="48767" y="24089"/>
                </a:lnTo>
                <a:lnTo>
                  <a:pt x="54014" y="17488"/>
                </a:lnTo>
                <a:close/>
              </a:path>
              <a:path w="108584" h="131445">
                <a:moveTo>
                  <a:pt x="59435" y="118871"/>
                </a:moveTo>
                <a:lnTo>
                  <a:pt x="54014" y="112226"/>
                </a:lnTo>
                <a:lnTo>
                  <a:pt x="48767" y="118871"/>
                </a:lnTo>
                <a:lnTo>
                  <a:pt x="59435" y="118871"/>
                </a:lnTo>
                <a:close/>
              </a:path>
              <a:path w="108584" h="131445">
                <a:moveTo>
                  <a:pt x="59435" y="128015"/>
                </a:moveTo>
                <a:lnTo>
                  <a:pt x="59435" y="118871"/>
                </a:lnTo>
                <a:lnTo>
                  <a:pt x="48767" y="118871"/>
                </a:lnTo>
                <a:lnTo>
                  <a:pt x="48767" y="128015"/>
                </a:lnTo>
                <a:lnTo>
                  <a:pt x="51815" y="131063"/>
                </a:lnTo>
                <a:lnTo>
                  <a:pt x="56387" y="131063"/>
                </a:lnTo>
                <a:lnTo>
                  <a:pt x="59435" y="128015"/>
                </a:lnTo>
                <a:close/>
              </a:path>
              <a:path w="108584" h="131445">
                <a:moveTo>
                  <a:pt x="59435" y="24536"/>
                </a:moveTo>
                <a:lnTo>
                  <a:pt x="59435" y="10667"/>
                </a:lnTo>
                <a:lnTo>
                  <a:pt x="54014" y="17488"/>
                </a:lnTo>
                <a:lnTo>
                  <a:pt x="59435" y="24536"/>
                </a:lnTo>
                <a:close/>
              </a:path>
              <a:path w="108584" h="131445">
                <a:moveTo>
                  <a:pt x="94487" y="83616"/>
                </a:moveTo>
                <a:lnTo>
                  <a:pt x="94487" y="70103"/>
                </a:lnTo>
                <a:lnTo>
                  <a:pt x="90925" y="65472"/>
                </a:lnTo>
                <a:lnTo>
                  <a:pt x="54014" y="112226"/>
                </a:lnTo>
                <a:lnTo>
                  <a:pt x="59435" y="118871"/>
                </a:lnTo>
                <a:lnTo>
                  <a:pt x="59435" y="128015"/>
                </a:lnTo>
                <a:lnTo>
                  <a:pt x="94487" y="83616"/>
                </a:lnTo>
                <a:close/>
              </a:path>
              <a:path w="108584" h="131445">
                <a:moveTo>
                  <a:pt x="94487" y="70103"/>
                </a:moveTo>
                <a:lnTo>
                  <a:pt x="94487" y="60959"/>
                </a:lnTo>
                <a:lnTo>
                  <a:pt x="90925" y="65472"/>
                </a:lnTo>
                <a:lnTo>
                  <a:pt x="94487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83173" y="3733800"/>
            <a:ext cx="231140" cy="152400"/>
          </a:xfrm>
          <a:custGeom>
            <a:avLst/>
            <a:gdLst/>
            <a:ahLst/>
            <a:cxnLst/>
            <a:rect l="l" t="t" r="r" b="b"/>
            <a:pathLst>
              <a:path w="231140" h="152400">
                <a:moveTo>
                  <a:pt x="230602" y="24383"/>
                </a:moveTo>
                <a:lnTo>
                  <a:pt x="213838" y="0"/>
                </a:lnTo>
                <a:lnTo>
                  <a:pt x="0" y="152399"/>
                </a:lnTo>
                <a:lnTo>
                  <a:pt x="50978" y="152399"/>
                </a:lnTo>
                <a:lnTo>
                  <a:pt x="230602" y="24383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58911" y="3686555"/>
            <a:ext cx="93345" cy="117475"/>
          </a:xfrm>
          <a:custGeom>
            <a:avLst/>
            <a:gdLst/>
            <a:ahLst/>
            <a:cxnLst/>
            <a:rect l="l" t="t" r="r" b="b"/>
            <a:pathLst>
              <a:path w="93345" h="117475">
                <a:moveTo>
                  <a:pt x="92963" y="59435"/>
                </a:moveTo>
                <a:lnTo>
                  <a:pt x="45719" y="0"/>
                </a:lnTo>
                <a:lnTo>
                  <a:pt x="0" y="59435"/>
                </a:lnTo>
                <a:lnTo>
                  <a:pt x="45719" y="117347"/>
                </a:lnTo>
                <a:lnTo>
                  <a:pt x="92963" y="5943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51291" y="3680459"/>
            <a:ext cx="108585" cy="131445"/>
          </a:xfrm>
          <a:custGeom>
            <a:avLst/>
            <a:gdLst/>
            <a:ahLst/>
            <a:cxnLst/>
            <a:rect l="l" t="t" r="r" b="b"/>
            <a:pathLst>
              <a:path w="108584" h="131445">
                <a:moveTo>
                  <a:pt x="108203" y="67055"/>
                </a:moveTo>
                <a:lnTo>
                  <a:pt x="108203" y="62483"/>
                </a:lnTo>
                <a:lnTo>
                  <a:pt x="106679" y="60959"/>
                </a:lnTo>
                <a:lnTo>
                  <a:pt x="59435" y="1523"/>
                </a:lnTo>
                <a:lnTo>
                  <a:pt x="57911" y="0"/>
                </a:lnTo>
                <a:lnTo>
                  <a:pt x="50291" y="0"/>
                </a:lnTo>
                <a:lnTo>
                  <a:pt x="48767" y="1523"/>
                </a:lnTo>
                <a:lnTo>
                  <a:pt x="1523" y="60959"/>
                </a:lnTo>
                <a:lnTo>
                  <a:pt x="0" y="62483"/>
                </a:lnTo>
                <a:lnTo>
                  <a:pt x="0" y="67055"/>
                </a:lnTo>
                <a:lnTo>
                  <a:pt x="1523" y="70103"/>
                </a:lnTo>
                <a:lnTo>
                  <a:pt x="13715" y="85049"/>
                </a:lnTo>
                <a:lnTo>
                  <a:pt x="13715" y="60959"/>
                </a:lnTo>
                <a:lnTo>
                  <a:pt x="17278" y="65472"/>
                </a:lnTo>
                <a:lnTo>
                  <a:pt x="48767" y="24536"/>
                </a:lnTo>
                <a:lnTo>
                  <a:pt x="48767" y="10667"/>
                </a:lnTo>
                <a:lnTo>
                  <a:pt x="59435" y="10667"/>
                </a:lnTo>
                <a:lnTo>
                  <a:pt x="59435" y="24536"/>
                </a:lnTo>
                <a:lnTo>
                  <a:pt x="90925" y="65472"/>
                </a:lnTo>
                <a:lnTo>
                  <a:pt x="94487" y="60959"/>
                </a:lnTo>
                <a:lnTo>
                  <a:pt x="94487" y="85049"/>
                </a:lnTo>
                <a:lnTo>
                  <a:pt x="106679" y="70103"/>
                </a:lnTo>
                <a:lnTo>
                  <a:pt x="108203" y="67055"/>
                </a:lnTo>
                <a:close/>
              </a:path>
              <a:path w="108584" h="131445">
                <a:moveTo>
                  <a:pt x="17278" y="65472"/>
                </a:moveTo>
                <a:lnTo>
                  <a:pt x="13715" y="60959"/>
                </a:lnTo>
                <a:lnTo>
                  <a:pt x="13715" y="70103"/>
                </a:lnTo>
                <a:lnTo>
                  <a:pt x="17278" y="65472"/>
                </a:lnTo>
                <a:close/>
              </a:path>
              <a:path w="108584" h="131445">
                <a:moveTo>
                  <a:pt x="54101" y="112115"/>
                </a:moveTo>
                <a:lnTo>
                  <a:pt x="17278" y="65472"/>
                </a:lnTo>
                <a:lnTo>
                  <a:pt x="13715" y="70103"/>
                </a:lnTo>
                <a:lnTo>
                  <a:pt x="13715" y="85049"/>
                </a:lnTo>
                <a:lnTo>
                  <a:pt x="48767" y="128015"/>
                </a:lnTo>
                <a:lnTo>
                  <a:pt x="48767" y="118871"/>
                </a:lnTo>
                <a:lnTo>
                  <a:pt x="54101" y="112115"/>
                </a:lnTo>
                <a:close/>
              </a:path>
              <a:path w="108584" h="131445">
                <a:moveTo>
                  <a:pt x="59435" y="10667"/>
                </a:moveTo>
                <a:lnTo>
                  <a:pt x="48767" y="10667"/>
                </a:lnTo>
                <a:lnTo>
                  <a:pt x="54101" y="17602"/>
                </a:lnTo>
                <a:lnTo>
                  <a:pt x="59435" y="10667"/>
                </a:lnTo>
                <a:close/>
              </a:path>
              <a:path w="108584" h="131445">
                <a:moveTo>
                  <a:pt x="54101" y="17602"/>
                </a:moveTo>
                <a:lnTo>
                  <a:pt x="48767" y="10667"/>
                </a:lnTo>
                <a:lnTo>
                  <a:pt x="48767" y="24536"/>
                </a:lnTo>
                <a:lnTo>
                  <a:pt x="54101" y="17602"/>
                </a:lnTo>
                <a:close/>
              </a:path>
              <a:path w="108584" h="131445">
                <a:moveTo>
                  <a:pt x="59435" y="118871"/>
                </a:moveTo>
                <a:lnTo>
                  <a:pt x="54101" y="112115"/>
                </a:lnTo>
                <a:lnTo>
                  <a:pt x="48767" y="118871"/>
                </a:lnTo>
                <a:lnTo>
                  <a:pt x="59435" y="118871"/>
                </a:lnTo>
                <a:close/>
              </a:path>
              <a:path w="108584" h="131445">
                <a:moveTo>
                  <a:pt x="59435" y="128015"/>
                </a:moveTo>
                <a:lnTo>
                  <a:pt x="59435" y="118871"/>
                </a:lnTo>
                <a:lnTo>
                  <a:pt x="48767" y="118871"/>
                </a:lnTo>
                <a:lnTo>
                  <a:pt x="48767" y="128015"/>
                </a:lnTo>
                <a:lnTo>
                  <a:pt x="51815" y="131063"/>
                </a:lnTo>
                <a:lnTo>
                  <a:pt x="56387" y="131063"/>
                </a:lnTo>
                <a:lnTo>
                  <a:pt x="59435" y="128015"/>
                </a:lnTo>
                <a:close/>
              </a:path>
              <a:path w="108584" h="131445">
                <a:moveTo>
                  <a:pt x="59435" y="24536"/>
                </a:moveTo>
                <a:lnTo>
                  <a:pt x="59435" y="10667"/>
                </a:lnTo>
                <a:lnTo>
                  <a:pt x="54101" y="17602"/>
                </a:lnTo>
                <a:lnTo>
                  <a:pt x="59435" y="24536"/>
                </a:lnTo>
                <a:close/>
              </a:path>
              <a:path w="108584" h="131445">
                <a:moveTo>
                  <a:pt x="94487" y="85049"/>
                </a:moveTo>
                <a:lnTo>
                  <a:pt x="94487" y="70103"/>
                </a:lnTo>
                <a:lnTo>
                  <a:pt x="90925" y="65472"/>
                </a:lnTo>
                <a:lnTo>
                  <a:pt x="54101" y="112115"/>
                </a:lnTo>
                <a:lnTo>
                  <a:pt x="59435" y="118871"/>
                </a:lnTo>
                <a:lnTo>
                  <a:pt x="59435" y="128015"/>
                </a:lnTo>
                <a:lnTo>
                  <a:pt x="94487" y="85049"/>
                </a:lnTo>
                <a:close/>
              </a:path>
              <a:path w="108584" h="131445">
                <a:moveTo>
                  <a:pt x="94487" y="70103"/>
                </a:moveTo>
                <a:lnTo>
                  <a:pt x="94487" y="60959"/>
                </a:lnTo>
                <a:lnTo>
                  <a:pt x="90925" y="65472"/>
                </a:lnTo>
                <a:lnTo>
                  <a:pt x="94487" y="70103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168641" y="3728210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8086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37477" y="3229862"/>
            <a:ext cx="2362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3657" y="2579115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1000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69837" y="1928367"/>
            <a:ext cx="3759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10000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3021" y="3621530"/>
            <a:ext cx="741680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CC00"/>
                </a:solidFill>
                <a:latin typeface="Times New Roman"/>
                <a:cs typeface="Times New Roman"/>
              </a:rPr>
              <a:t>Hot</a:t>
            </a:r>
            <a:r>
              <a:rPr dirty="0" sz="1400" spc="-114" b="1">
                <a:solidFill>
                  <a:srgbClr val="FFCC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CC00"/>
                </a:solidFill>
                <a:latin typeface="Times New Roman"/>
                <a:cs typeface="Times New Roman"/>
              </a:rPr>
              <a:t>Plate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92184" y="3309110"/>
            <a:ext cx="630555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FF9999"/>
                </a:solidFill>
                <a:latin typeface="Times New Roman"/>
                <a:cs typeface="Times New Roman"/>
              </a:rPr>
              <a:t>R</a:t>
            </a:r>
            <a:r>
              <a:rPr dirty="0" sz="1400" b="1">
                <a:solidFill>
                  <a:srgbClr val="FF9999"/>
                </a:solidFill>
                <a:latin typeface="Times New Roman"/>
                <a:cs typeface="Times New Roman"/>
              </a:rPr>
              <a:t>e</a:t>
            </a:r>
            <a:r>
              <a:rPr dirty="0" sz="1400" spc="5" b="1">
                <a:solidFill>
                  <a:srgbClr val="FF9999"/>
                </a:solidFill>
                <a:latin typeface="Times New Roman"/>
                <a:cs typeface="Times New Roman"/>
              </a:rPr>
              <a:t>a</a:t>
            </a:r>
            <a:r>
              <a:rPr dirty="0" sz="1400" b="1">
                <a:solidFill>
                  <a:srgbClr val="FF9999"/>
                </a:solidFill>
                <a:latin typeface="Times New Roman"/>
                <a:cs typeface="Times New Roman"/>
              </a:rPr>
              <a:t>c</a:t>
            </a:r>
            <a:r>
              <a:rPr dirty="0" sz="1400" b="1">
                <a:solidFill>
                  <a:srgbClr val="FF9999"/>
                </a:solidFill>
                <a:latin typeface="Times New Roman"/>
                <a:cs typeface="Times New Roman"/>
              </a:rPr>
              <a:t>t</a:t>
            </a:r>
            <a:r>
              <a:rPr dirty="0" sz="1400" spc="5" b="1">
                <a:solidFill>
                  <a:srgbClr val="FF9999"/>
                </a:solidFill>
                <a:latin typeface="Times New Roman"/>
                <a:cs typeface="Times New Roman"/>
              </a:rPr>
              <a:t>o</a:t>
            </a:r>
            <a:r>
              <a:rPr dirty="0" sz="1400" b="1">
                <a:solidFill>
                  <a:srgbClr val="FF9999"/>
                </a:solidFill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92184" y="2644555"/>
            <a:ext cx="1040765" cy="648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08634">
              <a:lnSpc>
                <a:spcPct val="147900"/>
              </a:lnSpc>
            </a:pPr>
            <a:r>
              <a:rPr dirty="0" sz="1400" spc="-10" b="1">
                <a:solidFill>
                  <a:srgbClr val="FF6500"/>
                </a:solidFill>
                <a:latin typeface="Times New Roman"/>
                <a:cs typeface="Times New Roman"/>
              </a:rPr>
              <a:t>N</a:t>
            </a:r>
            <a:r>
              <a:rPr dirty="0" sz="1400" spc="5" b="1">
                <a:solidFill>
                  <a:srgbClr val="FF6500"/>
                </a:solidFill>
                <a:latin typeface="Times New Roman"/>
                <a:cs typeface="Times New Roman"/>
              </a:rPr>
              <a:t>o</a:t>
            </a:r>
            <a:r>
              <a:rPr dirty="0" sz="1400" b="1">
                <a:solidFill>
                  <a:srgbClr val="FF6500"/>
                </a:solidFill>
                <a:latin typeface="Times New Roman"/>
                <a:cs typeface="Times New Roman"/>
              </a:rPr>
              <a:t>zz</a:t>
            </a:r>
            <a:r>
              <a:rPr dirty="0" sz="1400" spc="5" b="1">
                <a:solidFill>
                  <a:srgbClr val="FF6500"/>
                </a:solidFill>
                <a:latin typeface="Times New Roman"/>
                <a:cs typeface="Times New Roman"/>
              </a:rPr>
              <a:t>l</a:t>
            </a:r>
            <a:r>
              <a:rPr dirty="0" sz="1400" b="1">
                <a:solidFill>
                  <a:srgbClr val="FF6500"/>
                </a:solidFill>
                <a:latin typeface="Times New Roman"/>
                <a:cs typeface="Times New Roman"/>
              </a:rPr>
              <a:t>e </a:t>
            </a:r>
            <a:r>
              <a:rPr dirty="0" sz="1400" b="1">
                <a:solidFill>
                  <a:srgbClr val="FF65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9999"/>
                </a:solidFill>
                <a:latin typeface="Times New Roman"/>
                <a:cs typeface="Times New Roman"/>
              </a:rPr>
              <a:t>Nuclear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01201" y="2059431"/>
            <a:ext cx="904875" cy="66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6705" marR="5080" indent="71120">
              <a:lnSpc>
                <a:spcPts val="1420"/>
              </a:lnSpc>
            </a:pPr>
            <a:r>
              <a:rPr dirty="0" sz="1400" spc="-15" b="1">
                <a:solidFill>
                  <a:srgbClr val="FF3200"/>
                </a:solidFill>
                <a:latin typeface="Times New Roman"/>
                <a:cs typeface="Times New Roman"/>
              </a:rPr>
              <a:t>Sun’s  </a:t>
            </a:r>
            <a:r>
              <a:rPr dirty="0" sz="1400" spc="-5" b="1">
                <a:solidFill>
                  <a:srgbClr val="FF3200"/>
                </a:solidFill>
                <a:latin typeface="Times New Roman"/>
                <a:cs typeface="Times New Roman"/>
              </a:rPr>
              <a:t>Su</a:t>
            </a:r>
            <a:r>
              <a:rPr dirty="0" sz="1400" b="1">
                <a:solidFill>
                  <a:srgbClr val="FF3200"/>
                </a:solidFill>
                <a:latin typeface="Times New Roman"/>
                <a:cs typeface="Times New Roman"/>
              </a:rPr>
              <a:t>r</a:t>
            </a:r>
            <a:r>
              <a:rPr dirty="0" sz="1400" b="1">
                <a:solidFill>
                  <a:srgbClr val="FF3200"/>
                </a:solidFill>
                <a:latin typeface="Times New Roman"/>
                <a:cs typeface="Times New Roman"/>
              </a:rPr>
              <a:t>f</a:t>
            </a:r>
            <a:r>
              <a:rPr dirty="0" sz="1400" spc="5" b="1">
                <a:solidFill>
                  <a:srgbClr val="FF3200"/>
                </a:solidFill>
                <a:latin typeface="Times New Roman"/>
                <a:cs typeface="Times New Roman"/>
              </a:rPr>
              <a:t>a</a:t>
            </a:r>
            <a:r>
              <a:rPr dirty="0" sz="1400" b="1">
                <a:solidFill>
                  <a:srgbClr val="FF3200"/>
                </a:solidFill>
                <a:latin typeface="Times New Roman"/>
                <a:cs typeface="Times New Roman"/>
              </a:rPr>
              <a:t>ce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400" spc="-5" b="1">
                <a:solidFill>
                  <a:srgbClr val="FF6500"/>
                </a:solidFill>
                <a:latin typeface="Times New Roman"/>
                <a:cs typeface="Times New Roman"/>
              </a:rPr>
              <a:t>Rocket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1169" y="2194050"/>
            <a:ext cx="1459230" cy="324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dirty="0" sz="1000" spc="-5" b="1">
                <a:solidFill>
                  <a:srgbClr val="C5D3FE"/>
                </a:solidFill>
                <a:latin typeface="Times New Roman"/>
                <a:cs typeface="Times New Roman"/>
              </a:rPr>
              <a:t>Source: Patrick Gelsinger,  </a:t>
            </a:r>
            <a:r>
              <a:rPr dirty="0" sz="1000" spc="-10" b="1">
                <a:solidFill>
                  <a:srgbClr val="C5D3FE"/>
                </a:solidFill>
                <a:latin typeface="Times New Roman"/>
                <a:cs typeface="Times New Roman"/>
              </a:rPr>
              <a:t>Shenkar </a:t>
            </a:r>
            <a:r>
              <a:rPr dirty="0" sz="1000" spc="-5" b="1">
                <a:solidFill>
                  <a:srgbClr val="C5D3FE"/>
                </a:solidFill>
                <a:latin typeface="Times New Roman"/>
                <a:cs typeface="Times New Roman"/>
              </a:rPr>
              <a:t>Bokar,</a:t>
            </a:r>
            <a:r>
              <a:rPr dirty="0" sz="1000" spc="-50" b="1">
                <a:solidFill>
                  <a:srgbClr val="C5D3FE"/>
                </a:solidFill>
                <a:latin typeface="Times New Roman"/>
                <a:cs typeface="Times New Roman"/>
              </a:rPr>
              <a:t> </a:t>
            </a:r>
            <a:r>
              <a:rPr dirty="0" sz="1000" spc="-5" b="1">
                <a:solidFill>
                  <a:srgbClr val="C5D3FE"/>
                </a:solidFill>
                <a:latin typeface="Times New Roman"/>
                <a:cs typeface="Times New Roman"/>
              </a:rPr>
              <a:t>Intel</a:t>
            </a:r>
            <a:r>
              <a:rPr dirty="0" sz="1000" spc="-5">
                <a:solidFill>
                  <a:srgbClr val="C5D3FE"/>
                </a:solidFill>
                <a:latin typeface="Symbol"/>
                <a:cs typeface="Symbol"/>
              </a:rPr>
              <a:t>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32776" y="3653027"/>
            <a:ext cx="266700" cy="172720"/>
          </a:xfrm>
          <a:custGeom>
            <a:avLst/>
            <a:gdLst/>
            <a:ahLst/>
            <a:cxnLst/>
            <a:rect l="l" t="t" r="r" b="b"/>
            <a:pathLst>
              <a:path w="266700" h="172720">
                <a:moveTo>
                  <a:pt x="123443" y="114299"/>
                </a:moveTo>
                <a:lnTo>
                  <a:pt x="123443" y="57911"/>
                </a:lnTo>
                <a:lnTo>
                  <a:pt x="0" y="57911"/>
                </a:lnTo>
                <a:lnTo>
                  <a:pt x="0" y="114299"/>
                </a:lnTo>
                <a:lnTo>
                  <a:pt x="123443" y="114299"/>
                </a:lnTo>
                <a:close/>
              </a:path>
              <a:path w="266700" h="172720">
                <a:moveTo>
                  <a:pt x="266699" y="85343"/>
                </a:moveTo>
                <a:lnTo>
                  <a:pt x="94487" y="0"/>
                </a:lnTo>
                <a:lnTo>
                  <a:pt x="94487" y="57911"/>
                </a:lnTo>
                <a:lnTo>
                  <a:pt x="123443" y="57911"/>
                </a:lnTo>
                <a:lnTo>
                  <a:pt x="123443" y="157605"/>
                </a:lnTo>
                <a:lnTo>
                  <a:pt x="266699" y="85343"/>
                </a:lnTo>
                <a:close/>
              </a:path>
              <a:path w="266700" h="172720">
                <a:moveTo>
                  <a:pt x="123443" y="157605"/>
                </a:moveTo>
                <a:lnTo>
                  <a:pt x="123443" y="114299"/>
                </a:lnTo>
                <a:lnTo>
                  <a:pt x="94487" y="114299"/>
                </a:lnTo>
                <a:lnTo>
                  <a:pt x="94487" y="172211"/>
                </a:lnTo>
                <a:lnTo>
                  <a:pt x="123443" y="15760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28788" y="3151631"/>
            <a:ext cx="338455" cy="170815"/>
          </a:xfrm>
          <a:custGeom>
            <a:avLst/>
            <a:gdLst/>
            <a:ahLst/>
            <a:cxnLst/>
            <a:rect l="l" t="t" r="r" b="b"/>
            <a:pathLst>
              <a:path w="338454" h="170814">
                <a:moveTo>
                  <a:pt x="196595" y="114299"/>
                </a:moveTo>
                <a:lnTo>
                  <a:pt x="196595" y="56387"/>
                </a:lnTo>
                <a:lnTo>
                  <a:pt x="0" y="56387"/>
                </a:lnTo>
                <a:lnTo>
                  <a:pt x="0" y="114299"/>
                </a:lnTo>
                <a:lnTo>
                  <a:pt x="196595" y="114299"/>
                </a:lnTo>
                <a:close/>
              </a:path>
              <a:path w="338454" h="170814">
                <a:moveTo>
                  <a:pt x="338327" y="85343"/>
                </a:moveTo>
                <a:lnTo>
                  <a:pt x="167639" y="0"/>
                </a:lnTo>
                <a:lnTo>
                  <a:pt x="167639" y="56387"/>
                </a:lnTo>
                <a:lnTo>
                  <a:pt x="196595" y="56387"/>
                </a:lnTo>
                <a:lnTo>
                  <a:pt x="196595" y="156209"/>
                </a:lnTo>
                <a:lnTo>
                  <a:pt x="338327" y="85343"/>
                </a:lnTo>
                <a:close/>
              </a:path>
              <a:path w="338454" h="170814">
                <a:moveTo>
                  <a:pt x="196595" y="156209"/>
                </a:moveTo>
                <a:lnTo>
                  <a:pt x="196595" y="114299"/>
                </a:lnTo>
                <a:lnTo>
                  <a:pt x="167639" y="114299"/>
                </a:lnTo>
                <a:lnTo>
                  <a:pt x="167639" y="170687"/>
                </a:lnTo>
                <a:lnTo>
                  <a:pt x="196595" y="156209"/>
                </a:lnTo>
                <a:close/>
              </a:path>
            </a:pathLst>
          </a:custGeom>
          <a:solidFill>
            <a:srgbClr val="FF98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289035" y="2535935"/>
            <a:ext cx="338455" cy="170815"/>
          </a:xfrm>
          <a:custGeom>
            <a:avLst/>
            <a:gdLst/>
            <a:ahLst/>
            <a:cxnLst/>
            <a:rect l="l" t="t" r="r" b="b"/>
            <a:pathLst>
              <a:path w="338454" h="170814">
                <a:moveTo>
                  <a:pt x="195071" y="114299"/>
                </a:moveTo>
                <a:lnTo>
                  <a:pt x="195071" y="56387"/>
                </a:lnTo>
                <a:lnTo>
                  <a:pt x="0" y="56387"/>
                </a:lnTo>
                <a:lnTo>
                  <a:pt x="0" y="114299"/>
                </a:lnTo>
                <a:lnTo>
                  <a:pt x="195071" y="114299"/>
                </a:lnTo>
                <a:close/>
              </a:path>
              <a:path w="338454" h="170814">
                <a:moveTo>
                  <a:pt x="338327" y="85343"/>
                </a:moveTo>
                <a:lnTo>
                  <a:pt x="166115" y="0"/>
                </a:lnTo>
                <a:lnTo>
                  <a:pt x="166115" y="56387"/>
                </a:lnTo>
                <a:lnTo>
                  <a:pt x="195071" y="56387"/>
                </a:lnTo>
                <a:lnTo>
                  <a:pt x="195071" y="156338"/>
                </a:lnTo>
                <a:lnTo>
                  <a:pt x="338327" y="85343"/>
                </a:lnTo>
                <a:close/>
              </a:path>
              <a:path w="338454" h="170814">
                <a:moveTo>
                  <a:pt x="195071" y="156338"/>
                </a:moveTo>
                <a:lnTo>
                  <a:pt x="195071" y="114299"/>
                </a:lnTo>
                <a:lnTo>
                  <a:pt x="166115" y="114299"/>
                </a:lnTo>
                <a:lnTo>
                  <a:pt x="166115" y="170687"/>
                </a:lnTo>
                <a:lnTo>
                  <a:pt x="195071" y="156338"/>
                </a:lnTo>
                <a:close/>
              </a:path>
            </a:pathLst>
          </a:custGeom>
          <a:solidFill>
            <a:srgbClr val="FF6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508492" y="1769364"/>
            <a:ext cx="370331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728462" y="1334515"/>
            <a:ext cx="4368165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Scaling clock speed (business as usual) will </a:t>
            </a:r>
            <a:r>
              <a:rPr dirty="0" sz="1600">
                <a:latin typeface="Times New Roman"/>
                <a:cs typeface="Times New Roman"/>
              </a:rPr>
              <a:t>not</a:t>
            </a:r>
            <a:r>
              <a:rPr dirty="0" sz="1600" spc="1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work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8463" y="1490979"/>
            <a:ext cx="3488690" cy="1007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5080" indent="-228600">
              <a:lnSpc>
                <a:spcPts val="2590"/>
              </a:lnSpc>
              <a:buChar char="•"/>
              <a:tabLst>
                <a:tab pos="241300" algn="l"/>
              </a:tabLst>
            </a:pPr>
            <a:r>
              <a:rPr dirty="0" sz="2400" spc="-5">
                <a:latin typeface="Arial"/>
                <a:cs typeface="Arial"/>
              </a:rPr>
              <a:t>Concurrent systems are  more power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efficient</a:t>
            </a:r>
            <a:endParaRPr sz="24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04"/>
              </a:spcBef>
              <a:tabLst>
                <a:tab pos="588645" algn="l"/>
              </a:tabLst>
            </a:pPr>
            <a:r>
              <a:rPr dirty="0" sz="2000">
                <a:latin typeface="Arial"/>
                <a:cs typeface="Arial"/>
              </a:rPr>
              <a:t>–	Why??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76800" y="3886199"/>
            <a:ext cx="4267200" cy="1371600"/>
          </a:xfrm>
          <a:custGeom>
            <a:avLst/>
            <a:gdLst/>
            <a:ahLst/>
            <a:cxnLst/>
            <a:rect l="l" t="t" r="r" b="b"/>
            <a:pathLst>
              <a:path w="4267200" h="1371600">
                <a:moveTo>
                  <a:pt x="4267199" y="0"/>
                </a:moveTo>
                <a:lnTo>
                  <a:pt x="0" y="0"/>
                </a:lnTo>
                <a:lnTo>
                  <a:pt x="0" y="1371600"/>
                </a:lnTo>
                <a:lnTo>
                  <a:pt x="4267199" y="1371600"/>
                </a:lnTo>
                <a:lnTo>
                  <a:pt x="4267199" y="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72227" y="3886199"/>
            <a:ext cx="4277995" cy="1377950"/>
          </a:xfrm>
          <a:custGeom>
            <a:avLst/>
            <a:gdLst/>
            <a:ahLst/>
            <a:cxnLst/>
            <a:rect l="l" t="t" r="r" b="b"/>
            <a:pathLst>
              <a:path w="4277995" h="1377950">
                <a:moveTo>
                  <a:pt x="10667" y="1367028"/>
                </a:moveTo>
                <a:lnTo>
                  <a:pt x="10667" y="0"/>
                </a:lnTo>
                <a:lnTo>
                  <a:pt x="0" y="0"/>
                </a:lnTo>
                <a:lnTo>
                  <a:pt x="0" y="1377696"/>
                </a:lnTo>
                <a:lnTo>
                  <a:pt x="4571" y="1377696"/>
                </a:lnTo>
                <a:lnTo>
                  <a:pt x="4571" y="1367028"/>
                </a:lnTo>
                <a:lnTo>
                  <a:pt x="10667" y="1367028"/>
                </a:lnTo>
                <a:close/>
              </a:path>
              <a:path w="4277995" h="1377950">
                <a:moveTo>
                  <a:pt x="4271771" y="1367028"/>
                </a:moveTo>
                <a:lnTo>
                  <a:pt x="4571" y="1367028"/>
                </a:lnTo>
                <a:lnTo>
                  <a:pt x="10667" y="1371600"/>
                </a:lnTo>
                <a:lnTo>
                  <a:pt x="10667" y="1377696"/>
                </a:lnTo>
                <a:lnTo>
                  <a:pt x="4267199" y="1377696"/>
                </a:lnTo>
                <a:lnTo>
                  <a:pt x="4267199" y="1371600"/>
                </a:lnTo>
                <a:lnTo>
                  <a:pt x="4271771" y="1367028"/>
                </a:lnTo>
                <a:close/>
              </a:path>
              <a:path w="4277995" h="1377950">
                <a:moveTo>
                  <a:pt x="10667" y="1377696"/>
                </a:moveTo>
                <a:lnTo>
                  <a:pt x="10667" y="1371600"/>
                </a:lnTo>
                <a:lnTo>
                  <a:pt x="4571" y="1367028"/>
                </a:lnTo>
                <a:lnTo>
                  <a:pt x="4571" y="1377696"/>
                </a:lnTo>
                <a:lnTo>
                  <a:pt x="10667" y="1377696"/>
                </a:lnTo>
                <a:close/>
              </a:path>
              <a:path w="4277995" h="1377950">
                <a:moveTo>
                  <a:pt x="4277867" y="1377696"/>
                </a:moveTo>
                <a:lnTo>
                  <a:pt x="4277867" y="0"/>
                </a:lnTo>
                <a:lnTo>
                  <a:pt x="4267199" y="0"/>
                </a:lnTo>
                <a:lnTo>
                  <a:pt x="4267199" y="1367028"/>
                </a:lnTo>
                <a:lnTo>
                  <a:pt x="4271771" y="1367028"/>
                </a:lnTo>
                <a:lnTo>
                  <a:pt x="4271771" y="1377696"/>
                </a:lnTo>
                <a:lnTo>
                  <a:pt x="4277867" y="1377696"/>
                </a:lnTo>
                <a:close/>
              </a:path>
              <a:path w="4277995" h="1377950">
                <a:moveTo>
                  <a:pt x="4271771" y="1377696"/>
                </a:moveTo>
                <a:lnTo>
                  <a:pt x="4271771" y="1367028"/>
                </a:lnTo>
                <a:lnTo>
                  <a:pt x="4267199" y="1371600"/>
                </a:lnTo>
                <a:lnTo>
                  <a:pt x="4267199" y="1377696"/>
                </a:lnTo>
                <a:lnTo>
                  <a:pt x="4271771" y="1377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22035" y="3978401"/>
            <a:ext cx="3312160" cy="0"/>
          </a:xfrm>
          <a:custGeom>
            <a:avLst/>
            <a:gdLst/>
            <a:ahLst/>
            <a:cxnLst/>
            <a:rect l="l" t="t" r="r" b="b"/>
            <a:pathLst>
              <a:path w="3312159" h="0">
                <a:moveTo>
                  <a:pt x="0" y="0"/>
                </a:moveTo>
                <a:lnTo>
                  <a:pt x="3311651" y="0"/>
                </a:lnTo>
              </a:path>
            </a:pathLst>
          </a:custGeom>
          <a:ln w="457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606795" y="3886199"/>
            <a:ext cx="3340735" cy="756285"/>
          </a:xfrm>
          <a:custGeom>
            <a:avLst/>
            <a:gdLst/>
            <a:ahLst/>
            <a:cxnLst/>
            <a:rect l="l" t="t" r="r" b="b"/>
            <a:pathLst>
              <a:path w="3340734" h="756285">
                <a:moveTo>
                  <a:pt x="28955" y="726948"/>
                </a:moveTo>
                <a:lnTo>
                  <a:pt x="28955" y="0"/>
                </a:lnTo>
                <a:lnTo>
                  <a:pt x="0" y="0"/>
                </a:lnTo>
                <a:lnTo>
                  <a:pt x="0" y="755904"/>
                </a:lnTo>
                <a:lnTo>
                  <a:pt x="15239" y="755904"/>
                </a:lnTo>
                <a:lnTo>
                  <a:pt x="15239" y="726948"/>
                </a:lnTo>
                <a:lnTo>
                  <a:pt x="28955" y="726948"/>
                </a:lnTo>
                <a:close/>
              </a:path>
              <a:path w="3340734" h="756285">
                <a:moveTo>
                  <a:pt x="3326891" y="726948"/>
                </a:moveTo>
                <a:lnTo>
                  <a:pt x="15239" y="726948"/>
                </a:lnTo>
                <a:lnTo>
                  <a:pt x="28955" y="742188"/>
                </a:lnTo>
                <a:lnTo>
                  <a:pt x="28955" y="755904"/>
                </a:lnTo>
                <a:lnTo>
                  <a:pt x="3311651" y="755904"/>
                </a:lnTo>
                <a:lnTo>
                  <a:pt x="3311651" y="742188"/>
                </a:lnTo>
                <a:lnTo>
                  <a:pt x="3326891" y="726948"/>
                </a:lnTo>
                <a:close/>
              </a:path>
              <a:path w="3340734" h="756285">
                <a:moveTo>
                  <a:pt x="28955" y="755904"/>
                </a:moveTo>
                <a:lnTo>
                  <a:pt x="28955" y="742188"/>
                </a:lnTo>
                <a:lnTo>
                  <a:pt x="15239" y="726948"/>
                </a:lnTo>
                <a:lnTo>
                  <a:pt x="15239" y="755904"/>
                </a:lnTo>
                <a:lnTo>
                  <a:pt x="28955" y="755904"/>
                </a:lnTo>
                <a:close/>
              </a:path>
              <a:path w="3340734" h="756285">
                <a:moveTo>
                  <a:pt x="3340607" y="755904"/>
                </a:moveTo>
                <a:lnTo>
                  <a:pt x="3340607" y="0"/>
                </a:lnTo>
                <a:lnTo>
                  <a:pt x="3311651" y="0"/>
                </a:lnTo>
                <a:lnTo>
                  <a:pt x="3311651" y="726948"/>
                </a:lnTo>
                <a:lnTo>
                  <a:pt x="3326891" y="726948"/>
                </a:lnTo>
                <a:lnTo>
                  <a:pt x="3326891" y="755904"/>
                </a:lnTo>
                <a:lnTo>
                  <a:pt x="3340607" y="755904"/>
                </a:lnTo>
                <a:close/>
              </a:path>
              <a:path w="3340734" h="756285">
                <a:moveTo>
                  <a:pt x="3326891" y="755904"/>
                </a:moveTo>
                <a:lnTo>
                  <a:pt x="3326891" y="726948"/>
                </a:lnTo>
                <a:lnTo>
                  <a:pt x="3311651" y="742188"/>
                </a:lnTo>
                <a:lnTo>
                  <a:pt x="3311651" y="755904"/>
                </a:lnTo>
                <a:lnTo>
                  <a:pt x="3326891" y="755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622579" y="3886199"/>
            <a:ext cx="0" cy="742315"/>
          </a:xfrm>
          <a:custGeom>
            <a:avLst/>
            <a:gdLst/>
            <a:ahLst/>
            <a:cxnLst/>
            <a:rect l="l" t="t" r="r" b="b"/>
            <a:pathLst>
              <a:path w="0" h="742314">
                <a:moveTo>
                  <a:pt x="0" y="0"/>
                </a:moveTo>
                <a:lnTo>
                  <a:pt x="0" y="742188"/>
                </a:lnTo>
              </a:path>
            </a:pathLst>
          </a:custGeom>
          <a:ln w="293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622035" y="4613147"/>
            <a:ext cx="45720" cy="30480"/>
          </a:xfrm>
          <a:custGeom>
            <a:avLst/>
            <a:gdLst/>
            <a:ahLst/>
            <a:cxnLst/>
            <a:rect l="l" t="t" r="r" b="b"/>
            <a:pathLst>
              <a:path w="45720" h="30479">
                <a:moveTo>
                  <a:pt x="45719" y="30479"/>
                </a:moveTo>
                <a:lnTo>
                  <a:pt x="45719" y="1523"/>
                </a:lnTo>
                <a:lnTo>
                  <a:pt x="0" y="0"/>
                </a:lnTo>
                <a:lnTo>
                  <a:pt x="0" y="28955"/>
                </a:lnTo>
                <a:lnTo>
                  <a:pt x="45719" y="30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20511" y="3962400"/>
            <a:ext cx="47625" cy="30480"/>
          </a:xfrm>
          <a:custGeom>
            <a:avLst/>
            <a:gdLst/>
            <a:ahLst/>
            <a:cxnLst/>
            <a:rect l="l" t="t" r="r" b="b"/>
            <a:pathLst>
              <a:path w="47625" h="30479">
                <a:moveTo>
                  <a:pt x="47243" y="3047"/>
                </a:moveTo>
                <a:lnTo>
                  <a:pt x="1523" y="0"/>
                </a:lnTo>
                <a:lnTo>
                  <a:pt x="0" y="28955"/>
                </a:lnTo>
                <a:lnTo>
                  <a:pt x="45719" y="30479"/>
                </a:lnTo>
                <a:lnTo>
                  <a:pt x="47243" y="3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22035" y="4613147"/>
            <a:ext cx="3312160" cy="30480"/>
          </a:xfrm>
          <a:custGeom>
            <a:avLst/>
            <a:gdLst/>
            <a:ahLst/>
            <a:cxnLst/>
            <a:rect l="l" t="t" r="r" b="b"/>
            <a:pathLst>
              <a:path w="3312159" h="30479">
                <a:moveTo>
                  <a:pt x="3311651" y="30479"/>
                </a:moveTo>
                <a:lnTo>
                  <a:pt x="3311651" y="1523"/>
                </a:lnTo>
                <a:lnTo>
                  <a:pt x="0" y="0"/>
                </a:lnTo>
                <a:lnTo>
                  <a:pt x="0" y="28955"/>
                </a:lnTo>
                <a:lnTo>
                  <a:pt x="3311651" y="30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606795" y="4581144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30479" y="1523"/>
                </a:move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lnTo>
                  <a:pt x="30479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774435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10" h="47625">
                <a:moveTo>
                  <a:pt x="28955" y="47243"/>
                </a:moveTo>
                <a:lnTo>
                  <a:pt x="28955" y="1523"/>
                </a:ln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42075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10" h="47625">
                <a:moveTo>
                  <a:pt x="28955" y="47243"/>
                </a:moveTo>
                <a:lnTo>
                  <a:pt x="28955" y="1523"/>
                </a:ln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00571" y="4581144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30479" y="1523"/>
                </a:move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lnTo>
                  <a:pt x="30479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68211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10" h="47625">
                <a:moveTo>
                  <a:pt x="28955" y="1523"/>
                </a:moveTo>
                <a:lnTo>
                  <a:pt x="0" y="0"/>
                </a:lnTo>
                <a:lnTo>
                  <a:pt x="0" y="47243"/>
                </a:lnTo>
                <a:lnTo>
                  <a:pt x="27431" y="47243"/>
                </a:lnTo>
                <a:lnTo>
                  <a:pt x="28955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435851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10" h="47625">
                <a:moveTo>
                  <a:pt x="28955" y="1523"/>
                </a:moveTo>
                <a:lnTo>
                  <a:pt x="0" y="0"/>
                </a:lnTo>
                <a:lnTo>
                  <a:pt x="0" y="47243"/>
                </a:lnTo>
                <a:lnTo>
                  <a:pt x="27431" y="47243"/>
                </a:lnTo>
                <a:lnTo>
                  <a:pt x="28955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01967" y="4581144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30479" y="1523"/>
                </a:move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lnTo>
                  <a:pt x="30479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650991" y="3886199"/>
            <a:ext cx="2283159" cy="742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95743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47243"/>
                </a:moveTo>
                <a:lnTo>
                  <a:pt x="28955" y="1523"/>
                </a:ln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263383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47243"/>
                </a:moveTo>
                <a:lnTo>
                  <a:pt x="28955" y="1523"/>
                </a:ln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31023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1523"/>
                </a:moveTo>
                <a:lnTo>
                  <a:pt x="0" y="0"/>
                </a:lnTo>
                <a:lnTo>
                  <a:pt x="0" y="47243"/>
                </a:lnTo>
                <a:lnTo>
                  <a:pt x="27431" y="47243"/>
                </a:lnTo>
                <a:lnTo>
                  <a:pt x="28955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598664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1523"/>
                </a:moveTo>
                <a:lnTo>
                  <a:pt x="0" y="0"/>
                </a:lnTo>
                <a:lnTo>
                  <a:pt x="0" y="47243"/>
                </a:lnTo>
                <a:lnTo>
                  <a:pt x="27431" y="47243"/>
                </a:lnTo>
                <a:lnTo>
                  <a:pt x="28955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755635" y="4581144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30479" y="1523"/>
                </a:moveTo>
                <a:lnTo>
                  <a:pt x="3047" y="0"/>
                </a:lnTo>
                <a:lnTo>
                  <a:pt x="0" y="45719"/>
                </a:lnTo>
                <a:lnTo>
                  <a:pt x="28955" y="47243"/>
                </a:lnTo>
                <a:lnTo>
                  <a:pt x="30479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23276" y="4581144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30479" y="1523"/>
                </a:move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lnTo>
                  <a:pt x="30479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90915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47243"/>
                </a:moveTo>
                <a:lnTo>
                  <a:pt x="28955" y="1523"/>
                </a:lnTo>
                <a:lnTo>
                  <a:pt x="0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258555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47243"/>
                </a:moveTo>
                <a:lnTo>
                  <a:pt x="28955" y="1523"/>
                </a:ln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426195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47243"/>
                </a:moveTo>
                <a:lnTo>
                  <a:pt x="28955" y="1523"/>
                </a:ln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584691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1523"/>
                </a:moveTo>
                <a:lnTo>
                  <a:pt x="0" y="0"/>
                </a:lnTo>
                <a:lnTo>
                  <a:pt x="0" y="47243"/>
                </a:lnTo>
                <a:lnTo>
                  <a:pt x="27431" y="47243"/>
                </a:lnTo>
                <a:lnTo>
                  <a:pt x="28955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52331" y="4581144"/>
            <a:ext cx="29209" cy="47625"/>
          </a:xfrm>
          <a:custGeom>
            <a:avLst/>
            <a:gdLst/>
            <a:ahLst/>
            <a:cxnLst/>
            <a:rect l="l" t="t" r="r" b="b"/>
            <a:pathLst>
              <a:path w="29209" h="47625">
                <a:moveTo>
                  <a:pt x="28955" y="1523"/>
                </a:moveTo>
                <a:lnTo>
                  <a:pt x="0" y="0"/>
                </a:lnTo>
                <a:lnTo>
                  <a:pt x="0" y="47243"/>
                </a:lnTo>
                <a:lnTo>
                  <a:pt x="27431" y="47243"/>
                </a:lnTo>
                <a:lnTo>
                  <a:pt x="28955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918447" y="4581144"/>
            <a:ext cx="30480" cy="47625"/>
          </a:xfrm>
          <a:custGeom>
            <a:avLst/>
            <a:gdLst/>
            <a:ahLst/>
            <a:cxnLst/>
            <a:rect l="l" t="t" r="r" b="b"/>
            <a:pathLst>
              <a:path w="30479" h="47625">
                <a:moveTo>
                  <a:pt x="30479" y="1523"/>
                </a:moveTo>
                <a:lnTo>
                  <a:pt x="1523" y="0"/>
                </a:lnTo>
                <a:lnTo>
                  <a:pt x="0" y="47243"/>
                </a:lnTo>
                <a:lnTo>
                  <a:pt x="28955" y="47243"/>
                </a:lnTo>
                <a:lnTo>
                  <a:pt x="30479" y="15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606795" y="4570476"/>
            <a:ext cx="30480" cy="116205"/>
          </a:xfrm>
          <a:custGeom>
            <a:avLst/>
            <a:gdLst/>
            <a:ahLst/>
            <a:cxnLst/>
            <a:rect l="l" t="t" r="r" b="b"/>
            <a:pathLst>
              <a:path w="30479" h="116204">
                <a:moveTo>
                  <a:pt x="30479" y="0"/>
                </a:moveTo>
                <a:lnTo>
                  <a:pt x="1523" y="0"/>
                </a:lnTo>
                <a:lnTo>
                  <a:pt x="0" y="115823"/>
                </a:lnTo>
                <a:lnTo>
                  <a:pt x="28955" y="115823"/>
                </a:lnTo>
                <a:lnTo>
                  <a:pt x="3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35851" y="4570476"/>
            <a:ext cx="29209" cy="116205"/>
          </a:xfrm>
          <a:custGeom>
            <a:avLst/>
            <a:gdLst/>
            <a:ahLst/>
            <a:cxnLst/>
            <a:rect l="l" t="t" r="r" b="b"/>
            <a:pathLst>
              <a:path w="29210" h="116204">
                <a:moveTo>
                  <a:pt x="28955" y="0"/>
                </a:moveTo>
                <a:lnTo>
                  <a:pt x="0" y="0"/>
                </a:lnTo>
                <a:lnTo>
                  <a:pt x="0" y="115823"/>
                </a:lnTo>
                <a:lnTo>
                  <a:pt x="27431" y="115823"/>
                </a:lnTo>
                <a:lnTo>
                  <a:pt x="28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263383" y="4570476"/>
            <a:ext cx="29209" cy="116205"/>
          </a:xfrm>
          <a:custGeom>
            <a:avLst/>
            <a:gdLst/>
            <a:ahLst/>
            <a:cxnLst/>
            <a:rect l="l" t="t" r="r" b="b"/>
            <a:pathLst>
              <a:path w="29209" h="116204">
                <a:moveTo>
                  <a:pt x="28955" y="115823"/>
                </a:moveTo>
                <a:lnTo>
                  <a:pt x="28955" y="0"/>
                </a:lnTo>
                <a:lnTo>
                  <a:pt x="1523" y="0"/>
                </a:lnTo>
                <a:lnTo>
                  <a:pt x="0" y="115823"/>
                </a:lnTo>
                <a:lnTo>
                  <a:pt x="28955" y="1158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05393" y="4570476"/>
            <a:ext cx="0" cy="116205"/>
          </a:xfrm>
          <a:custGeom>
            <a:avLst/>
            <a:gdLst/>
            <a:ahLst/>
            <a:cxnLst/>
            <a:rect l="l" t="t" r="r" b="b"/>
            <a:pathLst>
              <a:path w="0" h="116204">
                <a:moveTo>
                  <a:pt x="0" y="0"/>
                </a:moveTo>
                <a:lnTo>
                  <a:pt x="0" y="115823"/>
                </a:lnTo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918447" y="4570476"/>
            <a:ext cx="30480" cy="116205"/>
          </a:xfrm>
          <a:custGeom>
            <a:avLst/>
            <a:gdLst/>
            <a:ahLst/>
            <a:cxnLst/>
            <a:rect l="l" t="t" r="r" b="b"/>
            <a:pathLst>
              <a:path w="30479" h="116204">
                <a:moveTo>
                  <a:pt x="30479" y="0"/>
                </a:moveTo>
                <a:lnTo>
                  <a:pt x="1523" y="0"/>
                </a:lnTo>
                <a:lnTo>
                  <a:pt x="0" y="115823"/>
                </a:lnTo>
                <a:lnTo>
                  <a:pt x="28955" y="115823"/>
                </a:lnTo>
                <a:lnTo>
                  <a:pt x="3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5589521" y="3903470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4004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691629" y="4113782"/>
            <a:ext cx="335280" cy="427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8008</a:t>
            </a:r>
            <a:endParaRPr sz="110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585"/>
              </a:spcBef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8080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092441" y="4136642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8085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17053" y="4264658"/>
            <a:ext cx="2362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286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15757" y="4159502"/>
            <a:ext cx="2362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386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264396" y="4299710"/>
            <a:ext cx="23622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486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61577" y="4113782"/>
            <a:ext cx="638175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100" spc="-5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1100" spc="-5" b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1100" spc="-1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®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785604" y="3926330"/>
            <a:ext cx="18288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411723" y="4520183"/>
            <a:ext cx="96520" cy="154305"/>
          </a:xfrm>
          <a:custGeom>
            <a:avLst/>
            <a:gdLst/>
            <a:ahLst/>
            <a:cxnLst/>
            <a:rect l="l" t="t" r="r" b="b"/>
            <a:pathLst>
              <a:path w="96520" h="154304">
                <a:moveTo>
                  <a:pt x="96011" y="153923"/>
                </a:moveTo>
                <a:lnTo>
                  <a:pt x="96011" y="0"/>
                </a:lnTo>
                <a:lnTo>
                  <a:pt x="0" y="0"/>
                </a:lnTo>
                <a:lnTo>
                  <a:pt x="0" y="153923"/>
                </a:lnTo>
                <a:lnTo>
                  <a:pt x="4571" y="153923"/>
                </a:lnTo>
                <a:lnTo>
                  <a:pt x="4571" y="9143"/>
                </a:lnTo>
                <a:lnTo>
                  <a:pt x="10667" y="4571"/>
                </a:lnTo>
                <a:lnTo>
                  <a:pt x="10667" y="9143"/>
                </a:lnTo>
                <a:lnTo>
                  <a:pt x="86867" y="9143"/>
                </a:lnTo>
                <a:lnTo>
                  <a:pt x="86867" y="4571"/>
                </a:lnTo>
                <a:lnTo>
                  <a:pt x="91439" y="9143"/>
                </a:lnTo>
                <a:lnTo>
                  <a:pt x="91439" y="153923"/>
                </a:lnTo>
                <a:lnTo>
                  <a:pt x="96011" y="153923"/>
                </a:lnTo>
                <a:close/>
              </a:path>
              <a:path w="96520" h="154304">
                <a:moveTo>
                  <a:pt x="10667" y="9143"/>
                </a:moveTo>
                <a:lnTo>
                  <a:pt x="10667" y="4571"/>
                </a:lnTo>
                <a:lnTo>
                  <a:pt x="4571" y="9143"/>
                </a:lnTo>
                <a:lnTo>
                  <a:pt x="10667" y="9143"/>
                </a:lnTo>
                <a:close/>
              </a:path>
              <a:path w="96520" h="154304">
                <a:moveTo>
                  <a:pt x="10667" y="144779"/>
                </a:moveTo>
                <a:lnTo>
                  <a:pt x="10667" y="9143"/>
                </a:lnTo>
                <a:lnTo>
                  <a:pt x="4571" y="9143"/>
                </a:lnTo>
                <a:lnTo>
                  <a:pt x="4571" y="144779"/>
                </a:lnTo>
                <a:lnTo>
                  <a:pt x="10667" y="144779"/>
                </a:lnTo>
                <a:close/>
              </a:path>
              <a:path w="96520" h="154304">
                <a:moveTo>
                  <a:pt x="91439" y="144779"/>
                </a:moveTo>
                <a:lnTo>
                  <a:pt x="4571" y="144779"/>
                </a:lnTo>
                <a:lnTo>
                  <a:pt x="10667" y="149351"/>
                </a:lnTo>
                <a:lnTo>
                  <a:pt x="10667" y="153923"/>
                </a:lnTo>
                <a:lnTo>
                  <a:pt x="86867" y="153923"/>
                </a:lnTo>
                <a:lnTo>
                  <a:pt x="86867" y="149351"/>
                </a:lnTo>
                <a:lnTo>
                  <a:pt x="91439" y="144779"/>
                </a:lnTo>
                <a:close/>
              </a:path>
              <a:path w="96520" h="154304">
                <a:moveTo>
                  <a:pt x="10667" y="153923"/>
                </a:moveTo>
                <a:lnTo>
                  <a:pt x="10667" y="149351"/>
                </a:lnTo>
                <a:lnTo>
                  <a:pt x="4571" y="144779"/>
                </a:lnTo>
                <a:lnTo>
                  <a:pt x="4571" y="153923"/>
                </a:lnTo>
                <a:lnTo>
                  <a:pt x="10667" y="153923"/>
                </a:lnTo>
                <a:close/>
              </a:path>
              <a:path w="96520" h="154304">
                <a:moveTo>
                  <a:pt x="91439" y="9143"/>
                </a:moveTo>
                <a:lnTo>
                  <a:pt x="86867" y="4571"/>
                </a:lnTo>
                <a:lnTo>
                  <a:pt x="86867" y="9143"/>
                </a:lnTo>
                <a:lnTo>
                  <a:pt x="91439" y="9143"/>
                </a:lnTo>
                <a:close/>
              </a:path>
              <a:path w="96520" h="154304">
                <a:moveTo>
                  <a:pt x="91439" y="144779"/>
                </a:moveTo>
                <a:lnTo>
                  <a:pt x="91439" y="9143"/>
                </a:lnTo>
                <a:lnTo>
                  <a:pt x="86867" y="9143"/>
                </a:lnTo>
                <a:lnTo>
                  <a:pt x="86867" y="144779"/>
                </a:lnTo>
                <a:lnTo>
                  <a:pt x="91439" y="144779"/>
                </a:lnTo>
                <a:close/>
              </a:path>
              <a:path w="96520" h="154304">
                <a:moveTo>
                  <a:pt x="91439" y="153923"/>
                </a:moveTo>
                <a:lnTo>
                  <a:pt x="91439" y="144779"/>
                </a:lnTo>
                <a:lnTo>
                  <a:pt x="86867" y="149351"/>
                </a:lnTo>
                <a:lnTo>
                  <a:pt x="86867" y="153923"/>
                </a:lnTo>
                <a:lnTo>
                  <a:pt x="91439" y="1539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5403593" y="4519166"/>
            <a:ext cx="95885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97" name="object 9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36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321297" y="3868418"/>
            <a:ext cx="165735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441693" y="4798058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1970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269225" y="4798058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1980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924286" y="4798058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2000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753342" y="4798058"/>
            <a:ext cx="306070" cy="184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2010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096755" y="4798058"/>
            <a:ext cx="332105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1990</a:t>
            </a:r>
            <a:endParaRPr sz="11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515"/>
              </a:spcBef>
            </a:pP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ar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998152" y="2912409"/>
            <a:ext cx="170815" cy="14243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10"/>
              </a:lnSpc>
            </a:pP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z="1100" spc="15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r>
              <a:rPr dirty="0" sz="1100" spc="-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100" spc="-5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ty</a:t>
            </a:r>
            <a:r>
              <a:rPr dirty="0" sz="1100" spc="-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z="1100" spc="5" b="1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baseline="23809" sz="1050" spc="-15" b="1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1100" b="1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65707" y="5239509"/>
            <a:ext cx="7555230" cy="1377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400" spc="-5">
                <a:latin typeface="Arial"/>
                <a:cs typeface="Arial"/>
              </a:rPr>
              <a:t>High performance serial processors waste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lvl="1" marL="698500" indent="-190500">
              <a:lnSpc>
                <a:spcPct val="100000"/>
              </a:lnSpc>
              <a:spcBef>
                <a:spcPts val="60"/>
              </a:spcBef>
              <a:buChar char="-"/>
              <a:tabLst>
                <a:tab pos="698500" algn="l"/>
              </a:tabLst>
            </a:pPr>
            <a:r>
              <a:rPr dirty="0" sz="2000">
                <a:latin typeface="Arial"/>
                <a:cs typeface="Arial"/>
              </a:rPr>
              <a:t>Speculation, </a:t>
            </a:r>
            <a:r>
              <a:rPr dirty="0" sz="2000" spc="-5">
                <a:latin typeface="Arial"/>
                <a:cs typeface="Arial"/>
              </a:rPr>
              <a:t>dynamic </a:t>
            </a:r>
            <a:r>
              <a:rPr dirty="0" sz="2000">
                <a:latin typeface="Arial"/>
                <a:cs typeface="Arial"/>
              </a:rPr>
              <a:t>dependence checking, etc. burn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power</a:t>
            </a:r>
            <a:endParaRPr sz="2000">
              <a:latin typeface="Arial"/>
              <a:cs typeface="Arial"/>
            </a:endParaRPr>
          </a:p>
          <a:p>
            <a:pPr lvl="1" marL="698500" indent="-190500">
              <a:lnSpc>
                <a:spcPct val="100000"/>
              </a:lnSpc>
              <a:spcBef>
                <a:spcPts val="60"/>
              </a:spcBef>
              <a:buChar char="-"/>
              <a:tabLst>
                <a:tab pos="698500" algn="l"/>
              </a:tabLst>
            </a:pPr>
            <a:r>
              <a:rPr dirty="0" sz="2000" spc="-5">
                <a:latin typeface="Arial"/>
                <a:cs typeface="Arial"/>
              </a:rPr>
              <a:t>Implicit </a:t>
            </a:r>
            <a:r>
              <a:rPr dirty="0" sz="2000">
                <a:latin typeface="Arial"/>
                <a:cs typeface="Arial"/>
              </a:rPr>
              <a:t>parallelism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discovery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z="2400" spc="-5">
                <a:latin typeface="Arial"/>
                <a:cs typeface="Arial"/>
              </a:rPr>
              <a:t>More transistors, but not faster serial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processors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0550" y="3433571"/>
            <a:ext cx="74675" cy="6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211" rIns="0" bIns="0" rtlCol="0" vert="horz">
            <a:spAutoFit/>
          </a:bodyPr>
          <a:lstStyle/>
          <a:p>
            <a:pPr marL="1388745">
              <a:lnSpc>
                <a:spcPct val="100000"/>
              </a:lnSpc>
            </a:pPr>
            <a:r>
              <a:rPr dirty="0"/>
              <a:t>Revolution in</a:t>
            </a:r>
            <a:r>
              <a:rPr dirty="0" spc="-120"/>
              <a:t> </a:t>
            </a:r>
            <a:r>
              <a:rPr dirty="0"/>
              <a:t>Processors</a:t>
            </a:r>
          </a:p>
        </p:txBody>
      </p:sp>
      <p:sp>
        <p:nvSpPr>
          <p:cNvPr id="4" name="object 4"/>
          <p:cNvSpPr/>
          <p:nvPr/>
        </p:nvSpPr>
        <p:spPr>
          <a:xfrm>
            <a:off x="2144267" y="1449323"/>
            <a:ext cx="6044183" cy="2436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00115" y="3631691"/>
            <a:ext cx="2688590" cy="0"/>
          </a:xfrm>
          <a:custGeom>
            <a:avLst/>
            <a:gdLst/>
            <a:ahLst/>
            <a:cxnLst/>
            <a:rect l="l" t="t" r="r" b="b"/>
            <a:pathLst>
              <a:path w="2688590" h="0">
                <a:moveTo>
                  <a:pt x="0" y="0"/>
                </a:moveTo>
                <a:lnTo>
                  <a:pt x="26883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44267" y="3631691"/>
            <a:ext cx="3293745" cy="0"/>
          </a:xfrm>
          <a:custGeom>
            <a:avLst/>
            <a:gdLst/>
            <a:ahLst/>
            <a:cxnLst/>
            <a:rect l="l" t="t" r="r" b="b"/>
            <a:pathLst>
              <a:path w="3293745" h="0">
                <a:moveTo>
                  <a:pt x="0" y="0"/>
                </a:moveTo>
                <a:lnTo>
                  <a:pt x="32933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11923" y="3194303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4" h="0">
                <a:moveTo>
                  <a:pt x="0" y="0"/>
                </a:moveTo>
                <a:lnTo>
                  <a:pt x="11765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08647" y="3194303"/>
            <a:ext cx="239395" cy="0"/>
          </a:xfrm>
          <a:custGeom>
            <a:avLst/>
            <a:gdLst/>
            <a:ahLst/>
            <a:cxnLst/>
            <a:rect l="l" t="t" r="r" b="b"/>
            <a:pathLst>
              <a:path w="239395" h="0">
                <a:moveTo>
                  <a:pt x="0" y="0"/>
                </a:moveTo>
                <a:lnTo>
                  <a:pt x="2392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44267" y="3194303"/>
            <a:ext cx="4502150" cy="0"/>
          </a:xfrm>
          <a:custGeom>
            <a:avLst/>
            <a:gdLst/>
            <a:ahLst/>
            <a:cxnLst/>
            <a:rect l="l" t="t" r="r" b="b"/>
            <a:pathLst>
              <a:path w="4502150" h="0">
                <a:moveTo>
                  <a:pt x="0" y="0"/>
                </a:moveTo>
                <a:lnTo>
                  <a:pt x="45018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66003" y="2758439"/>
            <a:ext cx="2822575" cy="0"/>
          </a:xfrm>
          <a:custGeom>
            <a:avLst/>
            <a:gdLst/>
            <a:ahLst/>
            <a:cxnLst/>
            <a:rect l="l" t="t" r="r" b="b"/>
            <a:pathLst>
              <a:path w="2822575" h="0">
                <a:moveTo>
                  <a:pt x="0" y="0"/>
                </a:moveTo>
                <a:lnTo>
                  <a:pt x="28224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53711" y="3607308"/>
            <a:ext cx="71627" cy="68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44267" y="2758439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90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66003" y="2322575"/>
            <a:ext cx="2822575" cy="0"/>
          </a:xfrm>
          <a:custGeom>
            <a:avLst/>
            <a:gdLst/>
            <a:ahLst/>
            <a:cxnLst/>
            <a:rect l="l" t="t" r="r" b="b"/>
            <a:pathLst>
              <a:path w="2822575" h="0">
                <a:moveTo>
                  <a:pt x="0" y="0"/>
                </a:moveTo>
                <a:lnTo>
                  <a:pt x="28224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44267" y="2322575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90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44267" y="1885188"/>
            <a:ext cx="6044565" cy="0"/>
          </a:xfrm>
          <a:custGeom>
            <a:avLst/>
            <a:gdLst/>
            <a:ahLst/>
            <a:cxnLst/>
            <a:rect l="l" t="t" r="r" b="b"/>
            <a:pathLst>
              <a:path w="6044565" h="0">
                <a:moveTo>
                  <a:pt x="0" y="0"/>
                </a:moveTo>
                <a:lnTo>
                  <a:pt x="60441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44267" y="1449323"/>
            <a:ext cx="6044565" cy="0"/>
          </a:xfrm>
          <a:custGeom>
            <a:avLst/>
            <a:gdLst/>
            <a:ahLst/>
            <a:cxnLst/>
            <a:rect l="l" t="t" r="r" b="b"/>
            <a:pathLst>
              <a:path w="6044565" h="0">
                <a:moveTo>
                  <a:pt x="0" y="0"/>
                </a:moveTo>
                <a:lnTo>
                  <a:pt x="60441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38172" y="1443227"/>
            <a:ext cx="6056630" cy="2443480"/>
          </a:xfrm>
          <a:custGeom>
            <a:avLst/>
            <a:gdLst/>
            <a:ahLst/>
            <a:cxnLst/>
            <a:rect l="l" t="t" r="r" b="b"/>
            <a:pathLst>
              <a:path w="6056630" h="2443479">
                <a:moveTo>
                  <a:pt x="6056375" y="2442971"/>
                </a:moveTo>
                <a:lnTo>
                  <a:pt x="6056375" y="3047"/>
                </a:lnTo>
                <a:lnTo>
                  <a:pt x="6053327" y="0"/>
                </a:lnTo>
                <a:lnTo>
                  <a:pt x="3047" y="0"/>
                </a:lnTo>
                <a:lnTo>
                  <a:pt x="0" y="3047"/>
                </a:lnTo>
                <a:lnTo>
                  <a:pt x="0" y="2442971"/>
                </a:lnTo>
                <a:lnTo>
                  <a:pt x="6095" y="2442971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6044183" y="12191"/>
                </a:lnTo>
                <a:lnTo>
                  <a:pt x="6044183" y="6095"/>
                </a:lnTo>
                <a:lnTo>
                  <a:pt x="6050279" y="12191"/>
                </a:lnTo>
                <a:lnTo>
                  <a:pt x="6050279" y="2442971"/>
                </a:lnTo>
                <a:lnTo>
                  <a:pt x="6056375" y="2442971"/>
                </a:lnTo>
                <a:close/>
              </a:path>
              <a:path w="6056630" h="2443479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6056630" h="2443479">
                <a:moveTo>
                  <a:pt x="12191" y="2442971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2442971"/>
                </a:lnTo>
                <a:lnTo>
                  <a:pt x="12191" y="2442971"/>
                </a:lnTo>
                <a:close/>
              </a:path>
              <a:path w="6056630" h="2443479">
                <a:moveTo>
                  <a:pt x="6050279" y="12191"/>
                </a:moveTo>
                <a:lnTo>
                  <a:pt x="6044183" y="6095"/>
                </a:lnTo>
                <a:lnTo>
                  <a:pt x="6044183" y="12191"/>
                </a:lnTo>
                <a:lnTo>
                  <a:pt x="6050279" y="12191"/>
                </a:lnTo>
                <a:close/>
              </a:path>
              <a:path w="6056630" h="2443479">
                <a:moveTo>
                  <a:pt x="6050279" y="2442971"/>
                </a:moveTo>
                <a:lnTo>
                  <a:pt x="6050279" y="12191"/>
                </a:lnTo>
                <a:lnTo>
                  <a:pt x="6044183" y="12191"/>
                </a:lnTo>
                <a:lnTo>
                  <a:pt x="6044183" y="2442971"/>
                </a:lnTo>
                <a:lnTo>
                  <a:pt x="6050279" y="244297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44267" y="1449323"/>
            <a:ext cx="0" cy="2437130"/>
          </a:xfrm>
          <a:custGeom>
            <a:avLst/>
            <a:gdLst/>
            <a:ahLst/>
            <a:cxnLst/>
            <a:rect l="l" t="t" r="r" b="b"/>
            <a:pathLst>
              <a:path w="0" h="2437129">
                <a:moveTo>
                  <a:pt x="0" y="0"/>
                </a:moveTo>
                <a:lnTo>
                  <a:pt x="0" y="243687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00072" y="3631691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00072" y="319430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00072" y="275843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00072" y="232257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00072" y="1885188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00072" y="144932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99865" y="3858767"/>
            <a:ext cx="64007" cy="27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58967" y="3040379"/>
            <a:ext cx="73151" cy="201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47921" y="3566159"/>
            <a:ext cx="74675" cy="73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30267" y="350291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81144" y="3676650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09309" y="2756916"/>
            <a:ext cx="77724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53178" y="3589020"/>
            <a:ext cx="77724" cy="73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62471" y="2825495"/>
            <a:ext cx="73151" cy="190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06340" y="3154679"/>
            <a:ext cx="71627" cy="68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11061" y="2775204"/>
            <a:ext cx="77724" cy="2453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13347" y="2807207"/>
            <a:ext cx="73151" cy="685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57215" y="3154679"/>
            <a:ext cx="71627" cy="685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19671" y="2761488"/>
            <a:ext cx="70103" cy="685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17385" y="2601467"/>
            <a:ext cx="74675" cy="777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668261" y="2500883"/>
            <a:ext cx="74675" cy="1280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58967" y="2971800"/>
            <a:ext cx="73151" cy="716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19138" y="2500883"/>
            <a:ext cx="74675" cy="1478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88685" y="3154679"/>
            <a:ext cx="18288" cy="4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23176" y="2235707"/>
            <a:ext cx="72389" cy="1371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609844" y="3200400"/>
            <a:ext cx="73151" cy="731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09844" y="2971800"/>
            <a:ext cx="73151" cy="731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22642" y="2135123"/>
            <a:ext cx="74675" cy="411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424928" y="2290572"/>
            <a:ext cx="70103" cy="685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75804" y="2061972"/>
            <a:ext cx="71627" cy="2423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60720" y="2990088"/>
            <a:ext cx="73151" cy="1463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573518" y="2112264"/>
            <a:ext cx="77724" cy="1051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575804" y="2180844"/>
            <a:ext cx="71627" cy="1234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726680" y="1920239"/>
            <a:ext cx="71627" cy="1325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26680" y="2290572"/>
            <a:ext cx="71627" cy="685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26680" y="1988820"/>
            <a:ext cx="71627" cy="1097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77556" y="2029967"/>
            <a:ext cx="71627" cy="883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028431" y="1719072"/>
            <a:ext cx="75438" cy="1097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43600" y="294512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062471" y="2974085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 h="0">
                <a:moveTo>
                  <a:pt x="0" y="0"/>
                </a:moveTo>
                <a:lnTo>
                  <a:pt x="7315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95294" y="3886200"/>
            <a:ext cx="74675" cy="411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86000" y="4494276"/>
            <a:ext cx="75438" cy="1417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99047" y="3015233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458967" y="4494276"/>
            <a:ext cx="73151" cy="7315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99047" y="2894838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58967" y="4494276"/>
            <a:ext cx="73151" cy="7315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458967" y="4494276"/>
            <a:ext cx="73151" cy="731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11596" y="4494276"/>
            <a:ext cx="73151" cy="7315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11596" y="4494276"/>
            <a:ext cx="73151" cy="7315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11596" y="4494276"/>
            <a:ext cx="73151" cy="7315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099047" y="2981705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062471" y="4494276"/>
            <a:ext cx="73151" cy="7315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62471" y="4494276"/>
            <a:ext cx="73151" cy="7315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062471" y="4494276"/>
            <a:ext cx="73151" cy="7315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213347" y="4494276"/>
            <a:ext cx="73151" cy="7315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213347" y="4494276"/>
            <a:ext cx="73151" cy="7315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213347" y="4494276"/>
            <a:ext cx="73151" cy="731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062471" y="2756916"/>
            <a:ext cx="75438" cy="7315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366509" y="4494276"/>
            <a:ext cx="73152" cy="7315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368796" y="4494276"/>
            <a:ext cx="68579" cy="7315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519671" y="4494276"/>
            <a:ext cx="70103" cy="7315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217920" y="2896361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19671" y="4494276"/>
            <a:ext cx="70103" cy="7315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670547" y="4494276"/>
            <a:ext cx="70103" cy="7315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670547" y="4494276"/>
            <a:ext cx="70103" cy="731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245352" y="293751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670547" y="4494276"/>
            <a:ext cx="70103" cy="7315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819138" y="4494276"/>
            <a:ext cx="74675" cy="7315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72300" y="4494276"/>
            <a:ext cx="72389" cy="7315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217920" y="2978657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72300" y="4494276"/>
            <a:ext cx="70103" cy="7315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123176" y="4494276"/>
            <a:ext cx="72389" cy="7315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123176" y="4494276"/>
            <a:ext cx="70103" cy="73152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245352" y="3019805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23176" y="4494276"/>
            <a:ext cx="70103" cy="7315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274052" y="4366259"/>
            <a:ext cx="72389" cy="6858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274052" y="4434840"/>
            <a:ext cx="70103" cy="13258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22642" y="4366259"/>
            <a:ext cx="74675" cy="701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249923" y="2846070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75804" y="4366259"/>
            <a:ext cx="71627" cy="701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726680" y="4366259"/>
            <a:ext cx="71627" cy="7010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726680" y="4233671"/>
            <a:ext cx="71627" cy="7162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726680" y="4233671"/>
            <a:ext cx="71627" cy="7315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249923" y="2876550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77556" y="4288535"/>
            <a:ext cx="71627" cy="14782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028431" y="4101084"/>
            <a:ext cx="71627" cy="12801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366509" y="2670048"/>
            <a:ext cx="73152" cy="22402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47104" y="283082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44818" y="2670048"/>
            <a:ext cx="13716" cy="457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695693" y="2615183"/>
            <a:ext cx="18288" cy="457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670547" y="2478023"/>
            <a:ext cx="70103" cy="7315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846569" y="2569464"/>
            <a:ext cx="18288" cy="457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970014" y="2427732"/>
            <a:ext cx="74675" cy="14630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970014" y="2162555"/>
            <a:ext cx="74675" cy="7315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123176" y="2427732"/>
            <a:ext cx="72389" cy="7315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150607" y="237362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274052" y="2121407"/>
            <a:ext cx="72389" cy="7315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274052" y="2272283"/>
            <a:ext cx="72389" cy="10210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71766" y="2299716"/>
            <a:ext cx="74675" cy="4572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24928" y="2187701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52359" y="2227326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424928" y="2320289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452359" y="2359913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424928" y="2107692"/>
            <a:ext cx="70103" cy="11887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452359" y="2177033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52359" y="2359913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603235" y="2215133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575804" y="1979676"/>
            <a:ext cx="71627" cy="7315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603235" y="2180844"/>
            <a:ext cx="9144" cy="304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603235" y="230505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724393" y="2153411"/>
            <a:ext cx="77724" cy="7315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754111" y="2359913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754111" y="209931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904988" y="209931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875269" y="1924811"/>
            <a:ext cx="77724" cy="7315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053578" y="1787651"/>
            <a:ext cx="18288" cy="457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855464" y="3799332"/>
            <a:ext cx="75438" cy="685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157215" y="3831335"/>
            <a:ext cx="75438" cy="5486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58967" y="3625596"/>
            <a:ext cx="75438" cy="16459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458967" y="3493008"/>
            <a:ext cx="75438" cy="6858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09844" y="3703320"/>
            <a:ext cx="75438" cy="16459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760720" y="3415284"/>
            <a:ext cx="75438" cy="7162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760720" y="3547871"/>
            <a:ext cx="75438" cy="68580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911596" y="3643884"/>
            <a:ext cx="75438" cy="7162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911596" y="3415284"/>
            <a:ext cx="75438" cy="146304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062471" y="3493008"/>
            <a:ext cx="75438" cy="6858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062471" y="3643884"/>
            <a:ext cx="75438" cy="71627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062471" y="3319271"/>
            <a:ext cx="75438" cy="6858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213347" y="3305555"/>
            <a:ext cx="75438" cy="7162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213347" y="3415284"/>
            <a:ext cx="75438" cy="118871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368796" y="3319271"/>
            <a:ext cx="70866" cy="16763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519671" y="3241548"/>
            <a:ext cx="72389" cy="167639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708647" y="3188970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670547" y="3186683"/>
            <a:ext cx="70103" cy="9143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708647" y="305638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670547" y="3054095"/>
            <a:ext cx="70103" cy="7315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821423" y="3122676"/>
            <a:ext cx="72389" cy="178307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972300" y="3035807"/>
            <a:ext cx="72389" cy="109728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972300" y="3186683"/>
            <a:ext cx="72389" cy="7162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123176" y="3040379"/>
            <a:ext cx="72389" cy="19202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274052" y="2944367"/>
            <a:ext cx="72389" cy="192023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24928" y="3154679"/>
            <a:ext cx="70103" cy="6857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424928" y="2967227"/>
            <a:ext cx="72389" cy="192024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575804" y="2944367"/>
            <a:ext cx="75438" cy="153923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726680" y="2894076"/>
            <a:ext cx="75438" cy="300227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877556" y="2967227"/>
            <a:ext cx="75438" cy="117347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028431" y="2967227"/>
            <a:ext cx="75438" cy="10515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467100" y="1894332"/>
            <a:ext cx="4607051" cy="1991867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6947916" y="2141219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2483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943343" y="213664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36575"/>
                </a:moveTo>
                <a:lnTo>
                  <a:pt x="71627" y="32003"/>
                </a:lnTo>
                <a:lnTo>
                  <a:pt x="39623" y="1523"/>
                </a:lnTo>
                <a:lnTo>
                  <a:pt x="36575" y="0"/>
                </a:lnTo>
                <a:lnTo>
                  <a:pt x="33527" y="1523"/>
                </a:lnTo>
                <a:lnTo>
                  <a:pt x="1523" y="32003"/>
                </a:lnTo>
                <a:lnTo>
                  <a:pt x="0" y="36575"/>
                </a:lnTo>
                <a:lnTo>
                  <a:pt x="1523" y="39623"/>
                </a:lnTo>
                <a:lnTo>
                  <a:pt x="7619" y="45719"/>
                </a:lnTo>
                <a:lnTo>
                  <a:pt x="7619" y="32003"/>
                </a:lnTo>
                <a:lnTo>
                  <a:pt x="11429" y="35813"/>
                </a:lnTo>
                <a:lnTo>
                  <a:pt x="33527" y="13715"/>
                </a:lnTo>
                <a:lnTo>
                  <a:pt x="33527" y="7619"/>
                </a:lnTo>
                <a:lnTo>
                  <a:pt x="39623" y="7619"/>
                </a:lnTo>
                <a:lnTo>
                  <a:pt x="39623" y="13715"/>
                </a:lnTo>
                <a:lnTo>
                  <a:pt x="61721" y="35813"/>
                </a:lnTo>
                <a:lnTo>
                  <a:pt x="65531" y="32003"/>
                </a:lnTo>
                <a:lnTo>
                  <a:pt x="65531" y="45719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59" h="73660">
                <a:moveTo>
                  <a:pt x="11429" y="35813"/>
                </a:moveTo>
                <a:lnTo>
                  <a:pt x="7619" y="32003"/>
                </a:lnTo>
                <a:lnTo>
                  <a:pt x="7619" y="39623"/>
                </a:lnTo>
                <a:lnTo>
                  <a:pt x="11429" y="35813"/>
                </a:lnTo>
                <a:close/>
              </a:path>
              <a:path w="73659" h="73660">
                <a:moveTo>
                  <a:pt x="36575" y="60959"/>
                </a:moveTo>
                <a:lnTo>
                  <a:pt x="11429" y="35813"/>
                </a:lnTo>
                <a:lnTo>
                  <a:pt x="7619" y="39623"/>
                </a:lnTo>
                <a:lnTo>
                  <a:pt x="7619" y="45719"/>
                </a:lnTo>
                <a:lnTo>
                  <a:pt x="33527" y="71627"/>
                </a:lnTo>
                <a:lnTo>
                  <a:pt x="33527" y="64007"/>
                </a:lnTo>
                <a:lnTo>
                  <a:pt x="36575" y="60959"/>
                </a:lnTo>
                <a:close/>
              </a:path>
              <a:path w="73659" h="73660">
                <a:moveTo>
                  <a:pt x="39623" y="7619"/>
                </a:moveTo>
                <a:lnTo>
                  <a:pt x="33527" y="7619"/>
                </a:lnTo>
                <a:lnTo>
                  <a:pt x="36575" y="10667"/>
                </a:lnTo>
                <a:lnTo>
                  <a:pt x="39623" y="7619"/>
                </a:lnTo>
                <a:close/>
              </a:path>
              <a:path w="73659" h="73660">
                <a:moveTo>
                  <a:pt x="36575" y="10667"/>
                </a:moveTo>
                <a:lnTo>
                  <a:pt x="33527" y="7619"/>
                </a:lnTo>
                <a:lnTo>
                  <a:pt x="33527" y="13715"/>
                </a:lnTo>
                <a:lnTo>
                  <a:pt x="36575" y="10667"/>
                </a:lnTo>
                <a:close/>
              </a:path>
              <a:path w="73659" h="73660">
                <a:moveTo>
                  <a:pt x="39623" y="64007"/>
                </a:moveTo>
                <a:lnTo>
                  <a:pt x="36575" y="60959"/>
                </a:lnTo>
                <a:lnTo>
                  <a:pt x="33527" y="64007"/>
                </a:lnTo>
                <a:lnTo>
                  <a:pt x="39623" y="64007"/>
                </a:lnTo>
                <a:close/>
              </a:path>
              <a:path w="73659" h="73660">
                <a:moveTo>
                  <a:pt x="39623" y="71627"/>
                </a:moveTo>
                <a:lnTo>
                  <a:pt x="39623" y="64007"/>
                </a:lnTo>
                <a:lnTo>
                  <a:pt x="33527" y="64007"/>
                </a:lnTo>
                <a:lnTo>
                  <a:pt x="33527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59" h="73660">
                <a:moveTo>
                  <a:pt x="39623" y="13715"/>
                </a:moveTo>
                <a:lnTo>
                  <a:pt x="39623" y="7619"/>
                </a:lnTo>
                <a:lnTo>
                  <a:pt x="36575" y="10667"/>
                </a:lnTo>
                <a:lnTo>
                  <a:pt x="39623" y="13715"/>
                </a:lnTo>
                <a:close/>
              </a:path>
              <a:path w="73659" h="73660">
                <a:moveTo>
                  <a:pt x="65531" y="45719"/>
                </a:moveTo>
                <a:lnTo>
                  <a:pt x="65531" y="39623"/>
                </a:lnTo>
                <a:lnTo>
                  <a:pt x="61721" y="35813"/>
                </a:lnTo>
                <a:lnTo>
                  <a:pt x="36575" y="60959"/>
                </a:lnTo>
                <a:lnTo>
                  <a:pt x="39623" y="64007"/>
                </a:lnTo>
                <a:lnTo>
                  <a:pt x="39623" y="71627"/>
                </a:lnTo>
                <a:lnTo>
                  <a:pt x="65531" y="45719"/>
                </a:lnTo>
                <a:close/>
              </a:path>
              <a:path w="73659" h="73660">
                <a:moveTo>
                  <a:pt x="65531" y="39623"/>
                </a:moveTo>
                <a:lnTo>
                  <a:pt x="65531" y="32003"/>
                </a:lnTo>
                <a:lnTo>
                  <a:pt x="61721" y="35813"/>
                </a:lnTo>
                <a:lnTo>
                  <a:pt x="65531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005571" y="1732788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4007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001000" y="1729739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71627" y="38099"/>
                </a:moveTo>
                <a:lnTo>
                  <a:pt x="71627" y="32003"/>
                </a:lnTo>
                <a:lnTo>
                  <a:pt x="39623" y="0"/>
                </a:lnTo>
                <a:lnTo>
                  <a:pt x="33527" y="0"/>
                </a:lnTo>
                <a:lnTo>
                  <a:pt x="1523" y="32003"/>
                </a:lnTo>
                <a:lnTo>
                  <a:pt x="0" y="35051"/>
                </a:lnTo>
                <a:lnTo>
                  <a:pt x="1523" y="38099"/>
                </a:lnTo>
                <a:lnTo>
                  <a:pt x="7619" y="44195"/>
                </a:lnTo>
                <a:lnTo>
                  <a:pt x="7619" y="32003"/>
                </a:lnTo>
                <a:lnTo>
                  <a:pt x="10667" y="35051"/>
                </a:lnTo>
                <a:lnTo>
                  <a:pt x="33527" y="12191"/>
                </a:lnTo>
                <a:lnTo>
                  <a:pt x="33527" y="6095"/>
                </a:lnTo>
                <a:lnTo>
                  <a:pt x="39623" y="6095"/>
                </a:lnTo>
                <a:lnTo>
                  <a:pt x="39623" y="12191"/>
                </a:lnTo>
                <a:lnTo>
                  <a:pt x="62483" y="35051"/>
                </a:lnTo>
                <a:lnTo>
                  <a:pt x="65531" y="32003"/>
                </a:lnTo>
                <a:lnTo>
                  <a:pt x="65531" y="44195"/>
                </a:lnTo>
                <a:lnTo>
                  <a:pt x="71627" y="38099"/>
                </a:lnTo>
                <a:close/>
              </a:path>
              <a:path w="71754" h="71755">
                <a:moveTo>
                  <a:pt x="10667" y="35051"/>
                </a:moveTo>
                <a:lnTo>
                  <a:pt x="7619" y="32003"/>
                </a:lnTo>
                <a:lnTo>
                  <a:pt x="7619" y="38099"/>
                </a:lnTo>
                <a:lnTo>
                  <a:pt x="10667" y="35051"/>
                </a:lnTo>
                <a:close/>
              </a:path>
              <a:path w="71754" h="71755">
                <a:moveTo>
                  <a:pt x="36575" y="60959"/>
                </a:moveTo>
                <a:lnTo>
                  <a:pt x="10667" y="35051"/>
                </a:lnTo>
                <a:lnTo>
                  <a:pt x="7619" y="38099"/>
                </a:lnTo>
                <a:lnTo>
                  <a:pt x="7619" y="44195"/>
                </a:lnTo>
                <a:lnTo>
                  <a:pt x="33527" y="70103"/>
                </a:lnTo>
                <a:lnTo>
                  <a:pt x="33527" y="64007"/>
                </a:lnTo>
                <a:lnTo>
                  <a:pt x="36575" y="60959"/>
                </a:lnTo>
                <a:close/>
              </a:path>
              <a:path w="71754" h="71755">
                <a:moveTo>
                  <a:pt x="39623" y="6095"/>
                </a:moveTo>
                <a:lnTo>
                  <a:pt x="33527" y="6095"/>
                </a:lnTo>
                <a:lnTo>
                  <a:pt x="36575" y="9143"/>
                </a:lnTo>
                <a:lnTo>
                  <a:pt x="39623" y="6095"/>
                </a:lnTo>
                <a:close/>
              </a:path>
              <a:path w="71754" h="71755">
                <a:moveTo>
                  <a:pt x="36575" y="9143"/>
                </a:moveTo>
                <a:lnTo>
                  <a:pt x="33527" y="6095"/>
                </a:lnTo>
                <a:lnTo>
                  <a:pt x="33527" y="12191"/>
                </a:lnTo>
                <a:lnTo>
                  <a:pt x="36575" y="9143"/>
                </a:lnTo>
                <a:close/>
              </a:path>
              <a:path w="71754" h="71755">
                <a:moveTo>
                  <a:pt x="39623" y="64007"/>
                </a:moveTo>
                <a:lnTo>
                  <a:pt x="36575" y="60959"/>
                </a:lnTo>
                <a:lnTo>
                  <a:pt x="33527" y="64007"/>
                </a:lnTo>
                <a:lnTo>
                  <a:pt x="39623" y="64007"/>
                </a:lnTo>
                <a:close/>
              </a:path>
              <a:path w="71754" h="71755">
                <a:moveTo>
                  <a:pt x="39623" y="70103"/>
                </a:moveTo>
                <a:lnTo>
                  <a:pt x="39623" y="64007"/>
                </a:lnTo>
                <a:lnTo>
                  <a:pt x="33527" y="64007"/>
                </a:lnTo>
                <a:lnTo>
                  <a:pt x="33527" y="70103"/>
                </a:lnTo>
                <a:lnTo>
                  <a:pt x="36575" y="71627"/>
                </a:lnTo>
                <a:lnTo>
                  <a:pt x="39623" y="70103"/>
                </a:lnTo>
                <a:close/>
              </a:path>
              <a:path w="71754" h="71755">
                <a:moveTo>
                  <a:pt x="39623" y="12191"/>
                </a:moveTo>
                <a:lnTo>
                  <a:pt x="39623" y="6095"/>
                </a:lnTo>
                <a:lnTo>
                  <a:pt x="36575" y="9143"/>
                </a:lnTo>
                <a:lnTo>
                  <a:pt x="39623" y="12191"/>
                </a:lnTo>
                <a:close/>
              </a:path>
              <a:path w="71754" h="71755">
                <a:moveTo>
                  <a:pt x="65531" y="44195"/>
                </a:moveTo>
                <a:lnTo>
                  <a:pt x="65531" y="38099"/>
                </a:lnTo>
                <a:lnTo>
                  <a:pt x="62483" y="35051"/>
                </a:lnTo>
                <a:lnTo>
                  <a:pt x="36575" y="60959"/>
                </a:lnTo>
                <a:lnTo>
                  <a:pt x="39623" y="64007"/>
                </a:lnTo>
                <a:lnTo>
                  <a:pt x="39623" y="70103"/>
                </a:lnTo>
                <a:lnTo>
                  <a:pt x="65531" y="44195"/>
                </a:lnTo>
                <a:close/>
              </a:path>
              <a:path w="71754" h="71755">
                <a:moveTo>
                  <a:pt x="65531" y="38099"/>
                </a:moveTo>
                <a:lnTo>
                  <a:pt x="65531" y="32003"/>
                </a:lnTo>
                <a:lnTo>
                  <a:pt x="62483" y="35051"/>
                </a:lnTo>
                <a:lnTo>
                  <a:pt x="65531" y="38099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005571" y="1696211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4007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001000" y="169316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71627" y="38099"/>
                </a:moveTo>
                <a:lnTo>
                  <a:pt x="71627" y="32003"/>
                </a:lnTo>
                <a:lnTo>
                  <a:pt x="39623" y="0"/>
                </a:lnTo>
                <a:lnTo>
                  <a:pt x="33527" y="0"/>
                </a:lnTo>
                <a:lnTo>
                  <a:pt x="1523" y="32003"/>
                </a:lnTo>
                <a:lnTo>
                  <a:pt x="0" y="35051"/>
                </a:lnTo>
                <a:lnTo>
                  <a:pt x="1523" y="38099"/>
                </a:lnTo>
                <a:lnTo>
                  <a:pt x="7619" y="44195"/>
                </a:lnTo>
                <a:lnTo>
                  <a:pt x="7619" y="32003"/>
                </a:lnTo>
                <a:lnTo>
                  <a:pt x="10742" y="35126"/>
                </a:lnTo>
                <a:lnTo>
                  <a:pt x="33527" y="13425"/>
                </a:lnTo>
                <a:lnTo>
                  <a:pt x="33527" y="7619"/>
                </a:lnTo>
                <a:lnTo>
                  <a:pt x="39623" y="7619"/>
                </a:lnTo>
                <a:lnTo>
                  <a:pt x="39623" y="13425"/>
                </a:lnTo>
                <a:lnTo>
                  <a:pt x="62409" y="35126"/>
                </a:lnTo>
                <a:lnTo>
                  <a:pt x="65531" y="32003"/>
                </a:lnTo>
                <a:lnTo>
                  <a:pt x="65531" y="44195"/>
                </a:lnTo>
                <a:lnTo>
                  <a:pt x="71627" y="38099"/>
                </a:lnTo>
                <a:close/>
              </a:path>
              <a:path w="71754" h="71755">
                <a:moveTo>
                  <a:pt x="10742" y="35126"/>
                </a:moveTo>
                <a:lnTo>
                  <a:pt x="7619" y="32003"/>
                </a:lnTo>
                <a:lnTo>
                  <a:pt x="7619" y="38099"/>
                </a:lnTo>
                <a:lnTo>
                  <a:pt x="10742" y="35126"/>
                </a:lnTo>
                <a:close/>
              </a:path>
              <a:path w="71754" h="71755">
                <a:moveTo>
                  <a:pt x="36575" y="60959"/>
                </a:moveTo>
                <a:lnTo>
                  <a:pt x="10742" y="35126"/>
                </a:lnTo>
                <a:lnTo>
                  <a:pt x="7619" y="38099"/>
                </a:lnTo>
                <a:lnTo>
                  <a:pt x="7619" y="44195"/>
                </a:lnTo>
                <a:lnTo>
                  <a:pt x="33527" y="70103"/>
                </a:lnTo>
                <a:lnTo>
                  <a:pt x="33527" y="64007"/>
                </a:lnTo>
                <a:lnTo>
                  <a:pt x="36575" y="60959"/>
                </a:lnTo>
                <a:close/>
              </a:path>
              <a:path w="71754" h="71755">
                <a:moveTo>
                  <a:pt x="39623" y="7619"/>
                </a:moveTo>
                <a:lnTo>
                  <a:pt x="33527" y="7619"/>
                </a:lnTo>
                <a:lnTo>
                  <a:pt x="36575" y="10522"/>
                </a:lnTo>
                <a:lnTo>
                  <a:pt x="39623" y="7619"/>
                </a:lnTo>
                <a:close/>
              </a:path>
              <a:path w="71754" h="71755">
                <a:moveTo>
                  <a:pt x="36575" y="10522"/>
                </a:moveTo>
                <a:lnTo>
                  <a:pt x="33527" y="7619"/>
                </a:lnTo>
                <a:lnTo>
                  <a:pt x="33527" y="13425"/>
                </a:lnTo>
                <a:lnTo>
                  <a:pt x="36575" y="10522"/>
                </a:lnTo>
                <a:close/>
              </a:path>
              <a:path w="71754" h="71755">
                <a:moveTo>
                  <a:pt x="39623" y="64007"/>
                </a:moveTo>
                <a:lnTo>
                  <a:pt x="36575" y="60959"/>
                </a:lnTo>
                <a:lnTo>
                  <a:pt x="33527" y="64007"/>
                </a:lnTo>
                <a:lnTo>
                  <a:pt x="39623" y="64007"/>
                </a:lnTo>
                <a:close/>
              </a:path>
              <a:path w="71754" h="71755">
                <a:moveTo>
                  <a:pt x="39623" y="70103"/>
                </a:moveTo>
                <a:lnTo>
                  <a:pt x="39623" y="64007"/>
                </a:lnTo>
                <a:lnTo>
                  <a:pt x="33527" y="64007"/>
                </a:lnTo>
                <a:lnTo>
                  <a:pt x="33527" y="70103"/>
                </a:lnTo>
                <a:lnTo>
                  <a:pt x="36575" y="71627"/>
                </a:lnTo>
                <a:lnTo>
                  <a:pt x="39623" y="70103"/>
                </a:lnTo>
                <a:close/>
              </a:path>
              <a:path w="71754" h="71755">
                <a:moveTo>
                  <a:pt x="39623" y="13425"/>
                </a:moveTo>
                <a:lnTo>
                  <a:pt x="39623" y="7619"/>
                </a:lnTo>
                <a:lnTo>
                  <a:pt x="36575" y="10522"/>
                </a:lnTo>
                <a:lnTo>
                  <a:pt x="39623" y="13425"/>
                </a:lnTo>
                <a:close/>
              </a:path>
              <a:path w="71754" h="71755">
                <a:moveTo>
                  <a:pt x="65531" y="44195"/>
                </a:moveTo>
                <a:lnTo>
                  <a:pt x="65531" y="38099"/>
                </a:lnTo>
                <a:lnTo>
                  <a:pt x="62409" y="35126"/>
                </a:lnTo>
                <a:lnTo>
                  <a:pt x="36575" y="60959"/>
                </a:lnTo>
                <a:lnTo>
                  <a:pt x="39623" y="64007"/>
                </a:lnTo>
                <a:lnTo>
                  <a:pt x="39623" y="70103"/>
                </a:lnTo>
                <a:lnTo>
                  <a:pt x="65531" y="44195"/>
                </a:lnTo>
                <a:close/>
              </a:path>
              <a:path w="71754" h="71755">
                <a:moveTo>
                  <a:pt x="65531" y="38099"/>
                </a:moveTo>
                <a:lnTo>
                  <a:pt x="65531" y="32003"/>
                </a:lnTo>
                <a:lnTo>
                  <a:pt x="62409" y="35126"/>
                </a:lnTo>
                <a:lnTo>
                  <a:pt x="65531" y="38099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748751" y="384200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4195" y="44195"/>
                </a:moveTo>
                <a:lnTo>
                  <a:pt x="22636" y="0"/>
                </a:lnTo>
                <a:lnTo>
                  <a:pt x="0" y="44195"/>
                </a:lnTo>
                <a:lnTo>
                  <a:pt x="44195" y="44195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743194" y="3837432"/>
            <a:ext cx="55244" cy="48895"/>
          </a:xfrm>
          <a:custGeom>
            <a:avLst/>
            <a:gdLst/>
            <a:ahLst/>
            <a:cxnLst/>
            <a:rect l="l" t="t" r="r" b="b"/>
            <a:pathLst>
              <a:path w="55245" h="48895">
                <a:moveTo>
                  <a:pt x="54863" y="48767"/>
                </a:moveTo>
                <a:lnTo>
                  <a:pt x="31241" y="1523"/>
                </a:lnTo>
                <a:lnTo>
                  <a:pt x="28193" y="0"/>
                </a:lnTo>
                <a:lnTo>
                  <a:pt x="23621" y="1523"/>
                </a:lnTo>
                <a:lnTo>
                  <a:pt x="0" y="48767"/>
                </a:lnTo>
                <a:lnTo>
                  <a:pt x="10921" y="48767"/>
                </a:lnTo>
                <a:lnTo>
                  <a:pt x="23621" y="22097"/>
                </a:lnTo>
                <a:lnTo>
                  <a:pt x="23621" y="6095"/>
                </a:lnTo>
                <a:lnTo>
                  <a:pt x="31241" y="6095"/>
                </a:lnTo>
                <a:lnTo>
                  <a:pt x="31241" y="21335"/>
                </a:lnTo>
                <a:lnTo>
                  <a:pt x="44957" y="48767"/>
                </a:lnTo>
                <a:lnTo>
                  <a:pt x="54863" y="48767"/>
                </a:lnTo>
                <a:close/>
              </a:path>
              <a:path w="55245" h="48895">
                <a:moveTo>
                  <a:pt x="31241" y="6095"/>
                </a:moveTo>
                <a:lnTo>
                  <a:pt x="23621" y="6095"/>
                </a:lnTo>
                <a:lnTo>
                  <a:pt x="27524" y="13901"/>
                </a:lnTo>
                <a:lnTo>
                  <a:pt x="31241" y="6095"/>
                </a:lnTo>
                <a:close/>
              </a:path>
              <a:path w="55245" h="48895">
                <a:moveTo>
                  <a:pt x="27524" y="13901"/>
                </a:moveTo>
                <a:lnTo>
                  <a:pt x="23621" y="6095"/>
                </a:lnTo>
                <a:lnTo>
                  <a:pt x="23621" y="22097"/>
                </a:lnTo>
                <a:lnTo>
                  <a:pt x="27524" y="13901"/>
                </a:lnTo>
                <a:close/>
              </a:path>
              <a:path w="55245" h="48895">
                <a:moveTo>
                  <a:pt x="31241" y="21335"/>
                </a:moveTo>
                <a:lnTo>
                  <a:pt x="31241" y="6095"/>
                </a:lnTo>
                <a:lnTo>
                  <a:pt x="27524" y="13901"/>
                </a:lnTo>
                <a:lnTo>
                  <a:pt x="31241" y="21335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342888" y="3617976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64007"/>
                </a:moveTo>
                <a:lnTo>
                  <a:pt x="32003" y="0"/>
                </a:lnTo>
                <a:lnTo>
                  <a:pt x="0" y="64007"/>
                </a:lnTo>
                <a:lnTo>
                  <a:pt x="64007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339839" y="3613403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71627" y="71627"/>
                </a:moveTo>
                <a:lnTo>
                  <a:pt x="71627" y="67055"/>
                </a:lnTo>
                <a:lnTo>
                  <a:pt x="39623" y="3047"/>
                </a:lnTo>
                <a:lnTo>
                  <a:pt x="35051" y="0"/>
                </a:lnTo>
                <a:lnTo>
                  <a:pt x="30479" y="3047"/>
                </a:lnTo>
                <a:lnTo>
                  <a:pt x="0" y="67055"/>
                </a:lnTo>
                <a:lnTo>
                  <a:pt x="0" y="71627"/>
                </a:lnTo>
                <a:lnTo>
                  <a:pt x="3047" y="73151"/>
                </a:lnTo>
                <a:lnTo>
                  <a:pt x="3047" y="64007"/>
                </a:lnTo>
                <a:lnTo>
                  <a:pt x="10742" y="64007"/>
                </a:lnTo>
                <a:lnTo>
                  <a:pt x="30479" y="25472"/>
                </a:lnTo>
                <a:lnTo>
                  <a:pt x="30479" y="7619"/>
                </a:lnTo>
                <a:lnTo>
                  <a:pt x="39623" y="7619"/>
                </a:lnTo>
                <a:lnTo>
                  <a:pt x="39623" y="25472"/>
                </a:lnTo>
                <a:lnTo>
                  <a:pt x="59361" y="64007"/>
                </a:lnTo>
                <a:lnTo>
                  <a:pt x="67055" y="64007"/>
                </a:lnTo>
                <a:lnTo>
                  <a:pt x="67055" y="73151"/>
                </a:lnTo>
                <a:lnTo>
                  <a:pt x="71627" y="71627"/>
                </a:lnTo>
                <a:close/>
              </a:path>
              <a:path w="71754" h="73660">
                <a:moveTo>
                  <a:pt x="10742" y="64007"/>
                </a:moveTo>
                <a:lnTo>
                  <a:pt x="3047" y="64007"/>
                </a:lnTo>
                <a:lnTo>
                  <a:pt x="7619" y="70103"/>
                </a:lnTo>
                <a:lnTo>
                  <a:pt x="10742" y="64007"/>
                </a:lnTo>
                <a:close/>
              </a:path>
              <a:path w="71754" h="73660">
                <a:moveTo>
                  <a:pt x="67055" y="73151"/>
                </a:moveTo>
                <a:lnTo>
                  <a:pt x="67055" y="64007"/>
                </a:lnTo>
                <a:lnTo>
                  <a:pt x="62483" y="70103"/>
                </a:lnTo>
                <a:lnTo>
                  <a:pt x="59361" y="64007"/>
                </a:lnTo>
                <a:lnTo>
                  <a:pt x="10742" y="64007"/>
                </a:lnTo>
                <a:lnTo>
                  <a:pt x="7619" y="70103"/>
                </a:lnTo>
                <a:lnTo>
                  <a:pt x="3047" y="64007"/>
                </a:lnTo>
                <a:lnTo>
                  <a:pt x="3047" y="73151"/>
                </a:lnTo>
                <a:lnTo>
                  <a:pt x="67055" y="73151"/>
                </a:lnTo>
                <a:close/>
              </a:path>
              <a:path w="71754" h="73660">
                <a:moveTo>
                  <a:pt x="39623" y="7619"/>
                </a:moveTo>
                <a:lnTo>
                  <a:pt x="30479" y="7619"/>
                </a:lnTo>
                <a:lnTo>
                  <a:pt x="35051" y="16546"/>
                </a:lnTo>
                <a:lnTo>
                  <a:pt x="39623" y="7619"/>
                </a:lnTo>
                <a:close/>
              </a:path>
              <a:path w="71754" h="73660">
                <a:moveTo>
                  <a:pt x="35051" y="16546"/>
                </a:moveTo>
                <a:lnTo>
                  <a:pt x="30479" y="7619"/>
                </a:lnTo>
                <a:lnTo>
                  <a:pt x="30479" y="25472"/>
                </a:lnTo>
                <a:lnTo>
                  <a:pt x="35051" y="16546"/>
                </a:lnTo>
                <a:close/>
              </a:path>
              <a:path w="71754" h="73660">
                <a:moveTo>
                  <a:pt x="39623" y="25472"/>
                </a:moveTo>
                <a:lnTo>
                  <a:pt x="39623" y="7619"/>
                </a:lnTo>
                <a:lnTo>
                  <a:pt x="35051" y="16546"/>
                </a:lnTo>
                <a:lnTo>
                  <a:pt x="39623" y="25472"/>
                </a:lnTo>
                <a:close/>
              </a:path>
              <a:path w="71754" h="73660">
                <a:moveTo>
                  <a:pt x="67055" y="64007"/>
                </a:moveTo>
                <a:lnTo>
                  <a:pt x="59361" y="64007"/>
                </a:lnTo>
                <a:lnTo>
                  <a:pt x="62483" y="70103"/>
                </a:lnTo>
                <a:lnTo>
                  <a:pt x="67055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421662" y="3863339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22315" y="22859"/>
                </a:moveTo>
                <a:lnTo>
                  <a:pt x="10885" y="0"/>
                </a:lnTo>
                <a:lnTo>
                  <a:pt x="0" y="22859"/>
                </a:lnTo>
                <a:lnTo>
                  <a:pt x="22315" y="22859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417010" y="3858767"/>
            <a:ext cx="33020" cy="27940"/>
          </a:xfrm>
          <a:custGeom>
            <a:avLst/>
            <a:gdLst/>
            <a:ahLst/>
            <a:cxnLst/>
            <a:rect l="l" t="t" r="r" b="b"/>
            <a:pathLst>
              <a:path w="33020" h="27939">
                <a:moveTo>
                  <a:pt x="32598" y="27431"/>
                </a:moveTo>
                <a:lnTo>
                  <a:pt x="20109" y="3047"/>
                </a:lnTo>
                <a:lnTo>
                  <a:pt x="15537" y="0"/>
                </a:lnTo>
                <a:lnTo>
                  <a:pt x="12489" y="3047"/>
                </a:lnTo>
                <a:lnTo>
                  <a:pt x="0" y="27431"/>
                </a:lnTo>
                <a:lnTo>
                  <a:pt x="9441" y="27431"/>
                </a:lnTo>
                <a:lnTo>
                  <a:pt x="12489" y="21335"/>
                </a:lnTo>
                <a:lnTo>
                  <a:pt x="12489" y="6095"/>
                </a:lnTo>
                <a:lnTo>
                  <a:pt x="20109" y="6095"/>
                </a:lnTo>
                <a:lnTo>
                  <a:pt x="20109" y="22097"/>
                </a:lnTo>
                <a:lnTo>
                  <a:pt x="22649" y="27431"/>
                </a:lnTo>
                <a:lnTo>
                  <a:pt x="32598" y="27431"/>
                </a:lnTo>
                <a:close/>
              </a:path>
              <a:path w="33020" h="27939">
                <a:moveTo>
                  <a:pt x="20109" y="6095"/>
                </a:moveTo>
                <a:lnTo>
                  <a:pt x="12489" y="6095"/>
                </a:lnTo>
                <a:lnTo>
                  <a:pt x="16206" y="13901"/>
                </a:lnTo>
                <a:lnTo>
                  <a:pt x="20109" y="6095"/>
                </a:lnTo>
                <a:close/>
              </a:path>
              <a:path w="33020" h="27939">
                <a:moveTo>
                  <a:pt x="16206" y="13901"/>
                </a:moveTo>
                <a:lnTo>
                  <a:pt x="12489" y="6095"/>
                </a:lnTo>
                <a:lnTo>
                  <a:pt x="12489" y="21335"/>
                </a:lnTo>
                <a:lnTo>
                  <a:pt x="16206" y="13901"/>
                </a:lnTo>
                <a:close/>
              </a:path>
              <a:path w="33020" h="27939">
                <a:moveTo>
                  <a:pt x="20109" y="22097"/>
                </a:moveTo>
                <a:lnTo>
                  <a:pt x="20109" y="6095"/>
                </a:lnTo>
                <a:lnTo>
                  <a:pt x="16206" y="13901"/>
                </a:lnTo>
                <a:lnTo>
                  <a:pt x="20109" y="2209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552943" y="382219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62483" y="64007"/>
                </a:moveTo>
                <a:lnTo>
                  <a:pt x="30479" y="0"/>
                </a:lnTo>
                <a:lnTo>
                  <a:pt x="0" y="64007"/>
                </a:lnTo>
                <a:lnTo>
                  <a:pt x="62483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548371" y="3817620"/>
            <a:ext cx="71755" cy="68580"/>
          </a:xfrm>
          <a:custGeom>
            <a:avLst/>
            <a:gdLst/>
            <a:ahLst/>
            <a:cxnLst/>
            <a:rect l="l" t="t" r="r" b="b"/>
            <a:pathLst>
              <a:path w="71754" h="68579">
                <a:moveTo>
                  <a:pt x="71627" y="68579"/>
                </a:moveTo>
                <a:lnTo>
                  <a:pt x="71627" y="65531"/>
                </a:lnTo>
                <a:lnTo>
                  <a:pt x="39623" y="3047"/>
                </a:lnTo>
                <a:lnTo>
                  <a:pt x="36575" y="0"/>
                </a:lnTo>
                <a:lnTo>
                  <a:pt x="32003" y="3047"/>
                </a:lnTo>
                <a:lnTo>
                  <a:pt x="0" y="65531"/>
                </a:lnTo>
                <a:lnTo>
                  <a:pt x="0" y="68579"/>
                </a:lnTo>
                <a:lnTo>
                  <a:pt x="4571" y="68579"/>
                </a:lnTo>
                <a:lnTo>
                  <a:pt x="4571" y="64007"/>
                </a:lnTo>
                <a:lnTo>
                  <a:pt x="10742" y="64007"/>
                </a:lnTo>
                <a:lnTo>
                  <a:pt x="32003" y="22497"/>
                </a:lnTo>
                <a:lnTo>
                  <a:pt x="32003" y="7619"/>
                </a:lnTo>
                <a:lnTo>
                  <a:pt x="39623" y="7619"/>
                </a:lnTo>
                <a:lnTo>
                  <a:pt x="39623" y="22497"/>
                </a:lnTo>
                <a:lnTo>
                  <a:pt x="60885" y="64007"/>
                </a:lnTo>
                <a:lnTo>
                  <a:pt x="67055" y="64007"/>
                </a:lnTo>
                <a:lnTo>
                  <a:pt x="67055" y="68579"/>
                </a:lnTo>
                <a:lnTo>
                  <a:pt x="71627" y="68579"/>
                </a:lnTo>
                <a:close/>
              </a:path>
              <a:path w="71754" h="68579">
                <a:moveTo>
                  <a:pt x="10742" y="64007"/>
                </a:moveTo>
                <a:lnTo>
                  <a:pt x="4571" y="64007"/>
                </a:lnTo>
                <a:lnTo>
                  <a:pt x="6857" y="68579"/>
                </a:lnTo>
                <a:lnTo>
                  <a:pt x="8400" y="68579"/>
                </a:lnTo>
                <a:lnTo>
                  <a:pt x="10742" y="64007"/>
                </a:lnTo>
                <a:close/>
              </a:path>
              <a:path w="71754" h="68579">
                <a:moveTo>
                  <a:pt x="6857" y="68579"/>
                </a:moveTo>
                <a:lnTo>
                  <a:pt x="4571" y="64007"/>
                </a:lnTo>
                <a:lnTo>
                  <a:pt x="4571" y="68579"/>
                </a:lnTo>
                <a:lnTo>
                  <a:pt x="6857" y="68579"/>
                </a:lnTo>
                <a:close/>
              </a:path>
              <a:path w="71754" h="68579">
                <a:moveTo>
                  <a:pt x="63227" y="68579"/>
                </a:moveTo>
                <a:lnTo>
                  <a:pt x="60885" y="64007"/>
                </a:lnTo>
                <a:lnTo>
                  <a:pt x="10742" y="64007"/>
                </a:lnTo>
                <a:lnTo>
                  <a:pt x="8400" y="68579"/>
                </a:lnTo>
                <a:lnTo>
                  <a:pt x="63227" y="68579"/>
                </a:lnTo>
                <a:close/>
              </a:path>
              <a:path w="71754" h="68579">
                <a:moveTo>
                  <a:pt x="39623" y="7619"/>
                </a:moveTo>
                <a:lnTo>
                  <a:pt x="32003" y="7619"/>
                </a:lnTo>
                <a:lnTo>
                  <a:pt x="35813" y="15058"/>
                </a:lnTo>
                <a:lnTo>
                  <a:pt x="39623" y="7619"/>
                </a:lnTo>
                <a:close/>
              </a:path>
              <a:path w="71754" h="68579">
                <a:moveTo>
                  <a:pt x="35813" y="15058"/>
                </a:moveTo>
                <a:lnTo>
                  <a:pt x="32003" y="7619"/>
                </a:lnTo>
                <a:lnTo>
                  <a:pt x="32003" y="22497"/>
                </a:lnTo>
                <a:lnTo>
                  <a:pt x="35813" y="15058"/>
                </a:lnTo>
                <a:close/>
              </a:path>
              <a:path w="71754" h="68579">
                <a:moveTo>
                  <a:pt x="39623" y="22497"/>
                </a:moveTo>
                <a:lnTo>
                  <a:pt x="39623" y="7619"/>
                </a:lnTo>
                <a:lnTo>
                  <a:pt x="35813" y="15058"/>
                </a:lnTo>
                <a:lnTo>
                  <a:pt x="39623" y="22497"/>
                </a:lnTo>
                <a:close/>
              </a:path>
              <a:path w="71754" h="68579">
                <a:moveTo>
                  <a:pt x="67055" y="64007"/>
                </a:moveTo>
                <a:lnTo>
                  <a:pt x="60885" y="64007"/>
                </a:lnTo>
                <a:lnTo>
                  <a:pt x="63227" y="68579"/>
                </a:lnTo>
                <a:lnTo>
                  <a:pt x="64770" y="68579"/>
                </a:lnTo>
                <a:lnTo>
                  <a:pt x="67055" y="64007"/>
                </a:lnTo>
                <a:close/>
              </a:path>
              <a:path w="71754" h="68579">
                <a:moveTo>
                  <a:pt x="67055" y="68579"/>
                </a:moveTo>
                <a:lnTo>
                  <a:pt x="67055" y="64007"/>
                </a:lnTo>
                <a:lnTo>
                  <a:pt x="64770" y="68579"/>
                </a:lnTo>
                <a:lnTo>
                  <a:pt x="67055" y="68579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703819" y="382219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62483" y="64007"/>
                </a:moveTo>
                <a:lnTo>
                  <a:pt x="32003" y="0"/>
                </a:lnTo>
                <a:lnTo>
                  <a:pt x="0" y="64007"/>
                </a:lnTo>
                <a:lnTo>
                  <a:pt x="62483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699247" y="3817620"/>
            <a:ext cx="71755" cy="68580"/>
          </a:xfrm>
          <a:custGeom>
            <a:avLst/>
            <a:gdLst/>
            <a:ahLst/>
            <a:cxnLst/>
            <a:rect l="l" t="t" r="r" b="b"/>
            <a:pathLst>
              <a:path w="71754" h="68579">
                <a:moveTo>
                  <a:pt x="71627" y="68579"/>
                </a:moveTo>
                <a:lnTo>
                  <a:pt x="71627" y="65531"/>
                </a:lnTo>
                <a:lnTo>
                  <a:pt x="39623" y="3047"/>
                </a:lnTo>
                <a:lnTo>
                  <a:pt x="36575" y="0"/>
                </a:lnTo>
                <a:lnTo>
                  <a:pt x="32003" y="3047"/>
                </a:lnTo>
                <a:lnTo>
                  <a:pt x="0" y="65531"/>
                </a:lnTo>
                <a:lnTo>
                  <a:pt x="0" y="68579"/>
                </a:lnTo>
                <a:lnTo>
                  <a:pt x="4571" y="68579"/>
                </a:lnTo>
                <a:lnTo>
                  <a:pt x="4571" y="64007"/>
                </a:lnTo>
                <a:lnTo>
                  <a:pt x="12117" y="64007"/>
                </a:lnTo>
                <a:lnTo>
                  <a:pt x="32003" y="23240"/>
                </a:lnTo>
                <a:lnTo>
                  <a:pt x="32003" y="7619"/>
                </a:lnTo>
                <a:lnTo>
                  <a:pt x="39623" y="7619"/>
                </a:lnTo>
                <a:lnTo>
                  <a:pt x="39623" y="22497"/>
                </a:lnTo>
                <a:lnTo>
                  <a:pt x="60885" y="64007"/>
                </a:lnTo>
                <a:lnTo>
                  <a:pt x="68579" y="64007"/>
                </a:lnTo>
                <a:lnTo>
                  <a:pt x="68579" y="68579"/>
                </a:lnTo>
                <a:lnTo>
                  <a:pt x="71627" y="68579"/>
                </a:lnTo>
                <a:close/>
              </a:path>
              <a:path w="71754" h="68579">
                <a:moveTo>
                  <a:pt x="12117" y="64007"/>
                </a:moveTo>
                <a:lnTo>
                  <a:pt x="4571" y="64007"/>
                </a:lnTo>
                <a:lnTo>
                  <a:pt x="8000" y="68579"/>
                </a:lnTo>
                <a:lnTo>
                  <a:pt x="9887" y="68579"/>
                </a:lnTo>
                <a:lnTo>
                  <a:pt x="12117" y="64007"/>
                </a:lnTo>
                <a:close/>
              </a:path>
              <a:path w="71754" h="68579">
                <a:moveTo>
                  <a:pt x="8000" y="68579"/>
                </a:moveTo>
                <a:lnTo>
                  <a:pt x="4571" y="64007"/>
                </a:lnTo>
                <a:lnTo>
                  <a:pt x="4571" y="68579"/>
                </a:lnTo>
                <a:lnTo>
                  <a:pt x="8000" y="68579"/>
                </a:lnTo>
                <a:close/>
              </a:path>
              <a:path w="71754" h="68579">
                <a:moveTo>
                  <a:pt x="63227" y="68579"/>
                </a:moveTo>
                <a:lnTo>
                  <a:pt x="60885" y="64007"/>
                </a:lnTo>
                <a:lnTo>
                  <a:pt x="12117" y="64007"/>
                </a:lnTo>
                <a:lnTo>
                  <a:pt x="9887" y="68579"/>
                </a:lnTo>
                <a:lnTo>
                  <a:pt x="63227" y="68579"/>
                </a:lnTo>
                <a:close/>
              </a:path>
              <a:path w="71754" h="68579">
                <a:moveTo>
                  <a:pt x="39623" y="7619"/>
                </a:moveTo>
                <a:lnTo>
                  <a:pt x="32003" y="7619"/>
                </a:lnTo>
                <a:lnTo>
                  <a:pt x="35906" y="15239"/>
                </a:lnTo>
                <a:lnTo>
                  <a:pt x="39623" y="7619"/>
                </a:lnTo>
                <a:close/>
              </a:path>
              <a:path w="71754" h="68579">
                <a:moveTo>
                  <a:pt x="35906" y="15239"/>
                </a:moveTo>
                <a:lnTo>
                  <a:pt x="32003" y="7619"/>
                </a:lnTo>
                <a:lnTo>
                  <a:pt x="32003" y="23240"/>
                </a:lnTo>
                <a:lnTo>
                  <a:pt x="35906" y="15239"/>
                </a:lnTo>
                <a:close/>
              </a:path>
              <a:path w="71754" h="68579">
                <a:moveTo>
                  <a:pt x="39623" y="22497"/>
                </a:moveTo>
                <a:lnTo>
                  <a:pt x="39623" y="7619"/>
                </a:lnTo>
                <a:lnTo>
                  <a:pt x="35906" y="15239"/>
                </a:lnTo>
                <a:lnTo>
                  <a:pt x="39623" y="22497"/>
                </a:lnTo>
                <a:close/>
              </a:path>
              <a:path w="71754" h="68579">
                <a:moveTo>
                  <a:pt x="68579" y="64007"/>
                </a:moveTo>
                <a:lnTo>
                  <a:pt x="60885" y="64007"/>
                </a:lnTo>
                <a:lnTo>
                  <a:pt x="63227" y="68579"/>
                </a:lnTo>
                <a:lnTo>
                  <a:pt x="65151" y="68579"/>
                </a:lnTo>
                <a:lnTo>
                  <a:pt x="68579" y="64007"/>
                </a:lnTo>
                <a:close/>
              </a:path>
              <a:path w="71754" h="68579">
                <a:moveTo>
                  <a:pt x="68579" y="68579"/>
                </a:moveTo>
                <a:lnTo>
                  <a:pt x="68579" y="64007"/>
                </a:lnTo>
                <a:lnTo>
                  <a:pt x="65151" y="68579"/>
                </a:lnTo>
                <a:lnTo>
                  <a:pt x="68579" y="68579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 txBox="1"/>
          <p:nvPr/>
        </p:nvSpPr>
        <p:spPr>
          <a:xfrm>
            <a:off x="1595119" y="2677159"/>
            <a:ext cx="43751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512823" y="2239771"/>
            <a:ext cx="51943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430527" y="1803907"/>
            <a:ext cx="60198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1000000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346707" y="1368043"/>
            <a:ext cx="68453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10000000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2563367" y="1935479"/>
            <a:ext cx="2802890" cy="939165"/>
          </a:xfrm>
          <a:custGeom>
            <a:avLst/>
            <a:gdLst/>
            <a:ahLst/>
            <a:cxnLst/>
            <a:rect l="l" t="t" r="r" b="b"/>
            <a:pathLst>
              <a:path w="2802890" h="939164">
                <a:moveTo>
                  <a:pt x="0" y="0"/>
                </a:moveTo>
                <a:lnTo>
                  <a:pt x="0" y="938783"/>
                </a:lnTo>
                <a:lnTo>
                  <a:pt x="2802635" y="938783"/>
                </a:lnTo>
                <a:lnTo>
                  <a:pt x="28026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2849879" y="202082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3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2483"/>
                </a:lnTo>
                <a:lnTo>
                  <a:pt x="62483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2845307" y="201625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36575"/>
                </a:moveTo>
                <a:lnTo>
                  <a:pt x="71627" y="33527"/>
                </a:lnTo>
                <a:lnTo>
                  <a:pt x="39623" y="1523"/>
                </a:lnTo>
                <a:lnTo>
                  <a:pt x="36575" y="0"/>
                </a:lnTo>
                <a:lnTo>
                  <a:pt x="33527" y="1523"/>
                </a:lnTo>
                <a:lnTo>
                  <a:pt x="1523" y="33527"/>
                </a:lnTo>
                <a:lnTo>
                  <a:pt x="0" y="36575"/>
                </a:lnTo>
                <a:lnTo>
                  <a:pt x="1523" y="39623"/>
                </a:lnTo>
                <a:lnTo>
                  <a:pt x="9143" y="47243"/>
                </a:lnTo>
                <a:lnTo>
                  <a:pt x="9143" y="33527"/>
                </a:lnTo>
                <a:lnTo>
                  <a:pt x="12191" y="36575"/>
                </a:lnTo>
                <a:lnTo>
                  <a:pt x="33527" y="15239"/>
                </a:lnTo>
                <a:lnTo>
                  <a:pt x="33527" y="9143"/>
                </a:lnTo>
                <a:lnTo>
                  <a:pt x="39623" y="9143"/>
                </a:lnTo>
                <a:lnTo>
                  <a:pt x="39623" y="15239"/>
                </a:lnTo>
                <a:lnTo>
                  <a:pt x="60959" y="36575"/>
                </a:lnTo>
                <a:lnTo>
                  <a:pt x="64007" y="33527"/>
                </a:lnTo>
                <a:lnTo>
                  <a:pt x="64007" y="47243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60" h="73660">
                <a:moveTo>
                  <a:pt x="12191" y="36575"/>
                </a:moveTo>
                <a:lnTo>
                  <a:pt x="9143" y="33527"/>
                </a:lnTo>
                <a:lnTo>
                  <a:pt x="9143" y="39623"/>
                </a:lnTo>
                <a:lnTo>
                  <a:pt x="12191" y="36575"/>
                </a:lnTo>
                <a:close/>
              </a:path>
              <a:path w="73660" h="73660">
                <a:moveTo>
                  <a:pt x="36575" y="60959"/>
                </a:moveTo>
                <a:lnTo>
                  <a:pt x="12191" y="36575"/>
                </a:lnTo>
                <a:lnTo>
                  <a:pt x="9143" y="39623"/>
                </a:lnTo>
                <a:lnTo>
                  <a:pt x="9143" y="47243"/>
                </a:lnTo>
                <a:lnTo>
                  <a:pt x="33527" y="71627"/>
                </a:lnTo>
                <a:lnTo>
                  <a:pt x="33527" y="64007"/>
                </a:lnTo>
                <a:lnTo>
                  <a:pt x="36575" y="60959"/>
                </a:lnTo>
                <a:close/>
              </a:path>
              <a:path w="73660" h="73660">
                <a:moveTo>
                  <a:pt x="39623" y="9143"/>
                </a:moveTo>
                <a:lnTo>
                  <a:pt x="33527" y="9143"/>
                </a:lnTo>
                <a:lnTo>
                  <a:pt x="36575" y="12191"/>
                </a:lnTo>
                <a:lnTo>
                  <a:pt x="39623" y="9143"/>
                </a:lnTo>
                <a:close/>
              </a:path>
              <a:path w="73660" h="73660">
                <a:moveTo>
                  <a:pt x="36575" y="12191"/>
                </a:moveTo>
                <a:lnTo>
                  <a:pt x="33527" y="9143"/>
                </a:lnTo>
                <a:lnTo>
                  <a:pt x="33527" y="15239"/>
                </a:lnTo>
                <a:lnTo>
                  <a:pt x="36575" y="12191"/>
                </a:lnTo>
                <a:close/>
              </a:path>
              <a:path w="73660" h="73660">
                <a:moveTo>
                  <a:pt x="39623" y="64007"/>
                </a:moveTo>
                <a:lnTo>
                  <a:pt x="36575" y="60959"/>
                </a:lnTo>
                <a:lnTo>
                  <a:pt x="33527" y="64007"/>
                </a:lnTo>
                <a:lnTo>
                  <a:pt x="39623" y="64007"/>
                </a:lnTo>
                <a:close/>
              </a:path>
              <a:path w="73660" h="73660">
                <a:moveTo>
                  <a:pt x="39623" y="71627"/>
                </a:moveTo>
                <a:lnTo>
                  <a:pt x="39623" y="64007"/>
                </a:lnTo>
                <a:lnTo>
                  <a:pt x="33527" y="64007"/>
                </a:lnTo>
                <a:lnTo>
                  <a:pt x="33527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60" h="73660">
                <a:moveTo>
                  <a:pt x="39623" y="15239"/>
                </a:moveTo>
                <a:lnTo>
                  <a:pt x="39623" y="9143"/>
                </a:lnTo>
                <a:lnTo>
                  <a:pt x="36575" y="12191"/>
                </a:lnTo>
                <a:lnTo>
                  <a:pt x="39623" y="15239"/>
                </a:lnTo>
                <a:close/>
              </a:path>
              <a:path w="73660" h="73660">
                <a:moveTo>
                  <a:pt x="64007" y="47243"/>
                </a:moveTo>
                <a:lnTo>
                  <a:pt x="64007" y="39623"/>
                </a:lnTo>
                <a:lnTo>
                  <a:pt x="60959" y="36575"/>
                </a:lnTo>
                <a:lnTo>
                  <a:pt x="36575" y="60959"/>
                </a:lnTo>
                <a:lnTo>
                  <a:pt x="39623" y="64007"/>
                </a:lnTo>
                <a:lnTo>
                  <a:pt x="39623" y="71627"/>
                </a:lnTo>
                <a:lnTo>
                  <a:pt x="64007" y="47243"/>
                </a:lnTo>
                <a:close/>
              </a:path>
              <a:path w="73660" h="73660">
                <a:moveTo>
                  <a:pt x="64007" y="39623"/>
                </a:moveTo>
                <a:lnTo>
                  <a:pt x="64007" y="33527"/>
                </a:lnTo>
                <a:lnTo>
                  <a:pt x="60959" y="36575"/>
                </a:lnTo>
                <a:lnTo>
                  <a:pt x="64007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2849879" y="225551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483"/>
                </a:lnTo>
                <a:lnTo>
                  <a:pt x="62483" y="62483"/>
                </a:lnTo>
                <a:lnTo>
                  <a:pt x="62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845307" y="2250947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5" h="71755">
                <a:moveTo>
                  <a:pt x="71627" y="67055"/>
                </a:moveTo>
                <a:lnTo>
                  <a:pt x="71627" y="4571"/>
                </a:lnTo>
                <a:lnTo>
                  <a:pt x="70103" y="1523"/>
                </a:lnTo>
                <a:lnTo>
                  <a:pt x="67055" y="0"/>
                </a:lnTo>
                <a:lnTo>
                  <a:pt x="4571" y="0"/>
                </a:lnTo>
                <a:lnTo>
                  <a:pt x="1523" y="1523"/>
                </a:lnTo>
                <a:lnTo>
                  <a:pt x="0" y="4571"/>
                </a:lnTo>
                <a:lnTo>
                  <a:pt x="0" y="67055"/>
                </a:lnTo>
                <a:lnTo>
                  <a:pt x="1523" y="70103"/>
                </a:lnTo>
                <a:lnTo>
                  <a:pt x="4571" y="71627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62483" y="9143"/>
                </a:lnTo>
                <a:lnTo>
                  <a:pt x="62483" y="4571"/>
                </a:lnTo>
                <a:lnTo>
                  <a:pt x="67055" y="9143"/>
                </a:lnTo>
                <a:lnTo>
                  <a:pt x="67055" y="71627"/>
                </a:lnTo>
                <a:lnTo>
                  <a:pt x="70103" y="70103"/>
                </a:lnTo>
                <a:lnTo>
                  <a:pt x="71627" y="67055"/>
                </a:lnTo>
                <a:close/>
              </a:path>
              <a:path w="71755" h="7175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71755" h="71755">
                <a:moveTo>
                  <a:pt x="9143" y="62483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62483"/>
                </a:lnTo>
                <a:lnTo>
                  <a:pt x="9143" y="62483"/>
                </a:lnTo>
                <a:close/>
              </a:path>
              <a:path w="71755" h="71755">
                <a:moveTo>
                  <a:pt x="67055" y="62483"/>
                </a:moveTo>
                <a:lnTo>
                  <a:pt x="4571" y="62483"/>
                </a:lnTo>
                <a:lnTo>
                  <a:pt x="9143" y="67055"/>
                </a:lnTo>
                <a:lnTo>
                  <a:pt x="9143" y="71627"/>
                </a:lnTo>
                <a:lnTo>
                  <a:pt x="62483" y="71627"/>
                </a:lnTo>
                <a:lnTo>
                  <a:pt x="62483" y="67055"/>
                </a:lnTo>
                <a:lnTo>
                  <a:pt x="67055" y="62483"/>
                </a:lnTo>
                <a:close/>
              </a:path>
              <a:path w="71755" h="71755">
                <a:moveTo>
                  <a:pt x="9143" y="71627"/>
                </a:moveTo>
                <a:lnTo>
                  <a:pt x="9143" y="67055"/>
                </a:lnTo>
                <a:lnTo>
                  <a:pt x="4571" y="62483"/>
                </a:lnTo>
                <a:lnTo>
                  <a:pt x="4571" y="71627"/>
                </a:lnTo>
                <a:lnTo>
                  <a:pt x="9143" y="71627"/>
                </a:lnTo>
                <a:close/>
              </a:path>
              <a:path w="71755" h="71755">
                <a:moveTo>
                  <a:pt x="67055" y="9143"/>
                </a:moveTo>
                <a:lnTo>
                  <a:pt x="62483" y="4571"/>
                </a:lnTo>
                <a:lnTo>
                  <a:pt x="62483" y="9143"/>
                </a:lnTo>
                <a:lnTo>
                  <a:pt x="67055" y="9143"/>
                </a:lnTo>
                <a:close/>
              </a:path>
              <a:path w="71755" h="71755">
                <a:moveTo>
                  <a:pt x="67055" y="62483"/>
                </a:moveTo>
                <a:lnTo>
                  <a:pt x="67055" y="9143"/>
                </a:lnTo>
                <a:lnTo>
                  <a:pt x="62483" y="9143"/>
                </a:lnTo>
                <a:lnTo>
                  <a:pt x="62483" y="62483"/>
                </a:lnTo>
                <a:lnTo>
                  <a:pt x="67055" y="62483"/>
                </a:lnTo>
                <a:close/>
              </a:path>
              <a:path w="71755" h="71755">
                <a:moveTo>
                  <a:pt x="67055" y="71627"/>
                </a:moveTo>
                <a:lnTo>
                  <a:pt x="67055" y="62483"/>
                </a:lnTo>
                <a:lnTo>
                  <a:pt x="62483" y="67055"/>
                </a:lnTo>
                <a:lnTo>
                  <a:pt x="62483" y="71627"/>
                </a:lnTo>
                <a:lnTo>
                  <a:pt x="67055" y="716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2849879" y="248869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62483" y="64007"/>
                </a:moveTo>
                <a:lnTo>
                  <a:pt x="32003" y="0"/>
                </a:lnTo>
                <a:lnTo>
                  <a:pt x="0" y="64007"/>
                </a:lnTo>
                <a:lnTo>
                  <a:pt x="62483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846831" y="2484119"/>
            <a:ext cx="70485" cy="73660"/>
          </a:xfrm>
          <a:custGeom>
            <a:avLst/>
            <a:gdLst/>
            <a:ahLst/>
            <a:cxnLst/>
            <a:rect l="l" t="t" r="r" b="b"/>
            <a:pathLst>
              <a:path w="70485" h="73660">
                <a:moveTo>
                  <a:pt x="70103" y="71627"/>
                </a:moveTo>
                <a:lnTo>
                  <a:pt x="70103" y="67055"/>
                </a:lnTo>
                <a:lnTo>
                  <a:pt x="39623" y="3047"/>
                </a:lnTo>
                <a:lnTo>
                  <a:pt x="35051" y="0"/>
                </a:lnTo>
                <a:lnTo>
                  <a:pt x="30479" y="3047"/>
                </a:lnTo>
                <a:lnTo>
                  <a:pt x="0" y="67055"/>
                </a:lnTo>
                <a:lnTo>
                  <a:pt x="0" y="71627"/>
                </a:lnTo>
                <a:lnTo>
                  <a:pt x="3047" y="73151"/>
                </a:lnTo>
                <a:lnTo>
                  <a:pt x="3047" y="64007"/>
                </a:lnTo>
                <a:lnTo>
                  <a:pt x="10667" y="64007"/>
                </a:lnTo>
                <a:lnTo>
                  <a:pt x="30479" y="24383"/>
                </a:lnTo>
                <a:lnTo>
                  <a:pt x="30479" y="6095"/>
                </a:lnTo>
                <a:lnTo>
                  <a:pt x="39623" y="6095"/>
                </a:lnTo>
                <a:lnTo>
                  <a:pt x="39623" y="24383"/>
                </a:lnTo>
                <a:lnTo>
                  <a:pt x="59435" y="64007"/>
                </a:lnTo>
                <a:lnTo>
                  <a:pt x="65531" y="64007"/>
                </a:lnTo>
                <a:lnTo>
                  <a:pt x="65531" y="73151"/>
                </a:lnTo>
                <a:lnTo>
                  <a:pt x="70103" y="71627"/>
                </a:lnTo>
                <a:close/>
              </a:path>
              <a:path w="70485" h="73660">
                <a:moveTo>
                  <a:pt x="10667" y="64007"/>
                </a:moveTo>
                <a:lnTo>
                  <a:pt x="3047" y="64007"/>
                </a:lnTo>
                <a:lnTo>
                  <a:pt x="7619" y="70103"/>
                </a:lnTo>
                <a:lnTo>
                  <a:pt x="10667" y="64007"/>
                </a:lnTo>
                <a:close/>
              </a:path>
              <a:path w="70485" h="73660">
                <a:moveTo>
                  <a:pt x="65531" y="73151"/>
                </a:moveTo>
                <a:lnTo>
                  <a:pt x="65531" y="64007"/>
                </a:lnTo>
                <a:lnTo>
                  <a:pt x="62483" y="70103"/>
                </a:lnTo>
                <a:lnTo>
                  <a:pt x="59435" y="64007"/>
                </a:lnTo>
                <a:lnTo>
                  <a:pt x="10667" y="64007"/>
                </a:lnTo>
                <a:lnTo>
                  <a:pt x="7619" y="70103"/>
                </a:lnTo>
                <a:lnTo>
                  <a:pt x="3047" y="64007"/>
                </a:lnTo>
                <a:lnTo>
                  <a:pt x="3047" y="73151"/>
                </a:lnTo>
                <a:lnTo>
                  <a:pt x="65531" y="73151"/>
                </a:lnTo>
                <a:close/>
              </a:path>
              <a:path w="70485" h="73660">
                <a:moveTo>
                  <a:pt x="39623" y="6095"/>
                </a:moveTo>
                <a:lnTo>
                  <a:pt x="30479" y="6095"/>
                </a:lnTo>
                <a:lnTo>
                  <a:pt x="35051" y="15239"/>
                </a:lnTo>
                <a:lnTo>
                  <a:pt x="39623" y="6095"/>
                </a:lnTo>
                <a:close/>
              </a:path>
              <a:path w="70485" h="73660">
                <a:moveTo>
                  <a:pt x="35051" y="15239"/>
                </a:moveTo>
                <a:lnTo>
                  <a:pt x="30479" y="6095"/>
                </a:lnTo>
                <a:lnTo>
                  <a:pt x="30479" y="24383"/>
                </a:lnTo>
                <a:lnTo>
                  <a:pt x="35051" y="15239"/>
                </a:lnTo>
                <a:close/>
              </a:path>
              <a:path w="70485" h="73660">
                <a:moveTo>
                  <a:pt x="39623" y="24383"/>
                </a:moveTo>
                <a:lnTo>
                  <a:pt x="39623" y="6095"/>
                </a:lnTo>
                <a:lnTo>
                  <a:pt x="35051" y="15239"/>
                </a:lnTo>
                <a:lnTo>
                  <a:pt x="39623" y="24383"/>
                </a:lnTo>
                <a:close/>
              </a:path>
              <a:path w="70485" h="73660">
                <a:moveTo>
                  <a:pt x="65531" y="64007"/>
                </a:moveTo>
                <a:lnTo>
                  <a:pt x="59435" y="64007"/>
                </a:lnTo>
                <a:lnTo>
                  <a:pt x="62483" y="70103"/>
                </a:lnTo>
                <a:lnTo>
                  <a:pt x="65531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849879" y="2723388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62483" y="32003"/>
                </a:moveTo>
                <a:lnTo>
                  <a:pt x="36394" y="495"/>
                </a:lnTo>
                <a:lnTo>
                  <a:pt x="30479" y="0"/>
                </a:lnTo>
                <a:lnTo>
                  <a:pt x="25019" y="495"/>
                </a:lnTo>
                <a:lnTo>
                  <a:pt x="0" y="32003"/>
                </a:lnTo>
                <a:lnTo>
                  <a:pt x="493" y="37918"/>
                </a:lnTo>
                <a:lnTo>
                  <a:pt x="30479" y="64007"/>
                </a:lnTo>
                <a:lnTo>
                  <a:pt x="36394" y="63512"/>
                </a:lnTo>
                <a:lnTo>
                  <a:pt x="62483" y="32003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2845307" y="2718816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5" h="73660">
                <a:moveTo>
                  <a:pt x="3047" y="50291"/>
                </a:moveTo>
                <a:lnTo>
                  <a:pt x="3047" y="22859"/>
                </a:lnTo>
                <a:lnTo>
                  <a:pt x="1523" y="28955"/>
                </a:lnTo>
                <a:lnTo>
                  <a:pt x="0" y="28955"/>
                </a:lnTo>
                <a:lnTo>
                  <a:pt x="0" y="44195"/>
                </a:lnTo>
                <a:lnTo>
                  <a:pt x="1523" y="44195"/>
                </a:lnTo>
                <a:lnTo>
                  <a:pt x="3047" y="50291"/>
                </a:lnTo>
                <a:close/>
              </a:path>
              <a:path w="71755" h="73660">
                <a:moveTo>
                  <a:pt x="6095" y="56387"/>
                </a:moveTo>
                <a:lnTo>
                  <a:pt x="6095" y="16763"/>
                </a:lnTo>
                <a:lnTo>
                  <a:pt x="3047" y="21335"/>
                </a:lnTo>
                <a:lnTo>
                  <a:pt x="3047" y="51815"/>
                </a:lnTo>
                <a:lnTo>
                  <a:pt x="6095" y="56387"/>
                </a:lnTo>
                <a:close/>
              </a:path>
              <a:path w="71755" h="73660">
                <a:moveTo>
                  <a:pt x="65531" y="57911"/>
                </a:moveTo>
                <a:lnTo>
                  <a:pt x="65531" y="15239"/>
                </a:lnTo>
                <a:lnTo>
                  <a:pt x="56387" y="6095"/>
                </a:lnTo>
                <a:lnTo>
                  <a:pt x="54863" y="6095"/>
                </a:lnTo>
                <a:lnTo>
                  <a:pt x="50291" y="3047"/>
                </a:lnTo>
                <a:lnTo>
                  <a:pt x="48767" y="3047"/>
                </a:lnTo>
                <a:lnTo>
                  <a:pt x="42671" y="1523"/>
                </a:lnTo>
                <a:lnTo>
                  <a:pt x="42671" y="0"/>
                </a:lnTo>
                <a:lnTo>
                  <a:pt x="28955" y="0"/>
                </a:lnTo>
                <a:lnTo>
                  <a:pt x="27431" y="1523"/>
                </a:lnTo>
                <a:lnTo>
                  <a:pt x="22859" y="3047"/>
                </a:lnTo>
                <a:lnTo>
                  <a:pt x="21335" y="3047"/>
                </a:lnTo>
                <a:lnTo>
                  <a:pt x="16763" y="6095"/>
                </a:lnTo>
                <a:lnTo>
                  <a:pt x="15239" y="6095"/>
                </a:lnTo>
                <a:lnTo>
                  <a:pt x="6095" y="15239"/>
                </a:lnTo>
                <a:lnTo>
                  <a:pt x="6095" y="57911"/>
                </a:lnTo>
                <a:lnTo>
                  <a:pt x="9143" y="60959"/>
                </a:lnTo>
                <a:lnTo>
                  <a:pt x="9143" y="32003"/>
                </a:lnTo>
                <a:lnTo>
                  <a:pt x="10667" y="25907"/>
                </a:lnTo>
                <a:lnTo>
                  <a:pt x="16763" y="16763"/>
                </a:lnTo>
                <a:lnTo>
                  <a:pt x="24383" y="11683"/>
                </a:lnTo>
                <a:lnTo>
                  <a:pt x="24383" y="10667"/>
                </a:lnTo>
                <a:lnTo>
                  <a:pt x="30479" y="9143"/>
                </a:lnTo>
                <a:lnTo>
                  <a:pt x="41147" y="9143"/>
                </a:lnTo>
                <a:lnTo>
                  <a:pt x="47243" y="10667"/>
                </a:lnTo>
                <a:lnTo>
                  <a:pt x="47243" y="11429"/>
                </a:lnTo>
                <a:lnTo>
                  <a:pt x="51815" y="13715"/>
                </a:lnTo>
                <a:lnTo>
                  <a:pt x="51815" y="14731"/>
                </a:lnTo>
                <a:lnTo>
                  <a:pt x="54863" y="16763"/>
                </a:lnTo>
                <a:lnTo>
                  <a:pt x="60959" y="25907"/>
                </a:lnTo>
                <a:lnTo>
                  <a:pt x="60959" y="28955"/>
                </a:lnTo>
                <a:lnTo>
                  <a:pt x="62483" y="32003"/>
                </a:lnTo>
                <a:lnTo>
                  <a:pt x="62483" y="60959"/>
                </a:lnTo>
                <a:lnTo>
                  <a:pt x="65531" y="57911"/>
                </a:lnTo>
                <a:close/>
              </a:path>
              <a:path w="71755" h="73660">
                <a:moveTo>
                  <a:pt x="25907" y="71119"/>
                </a:moveTo>
                <a:lnTo>
                  <a:pt x="25907" y="62483"/>
                </a:lnTo>
                <a:lnTo>
                  <a:pt x="16763" y="56387"/>
                </a:lnTo>
                <a:lnTo>
                  <a:pt x="10667" y="47243"/>
                </a:lnTo>
                <a:lnTo>
                  <a:pt x="9143" y="41147"/>
                </a:lnTo>
                <a:lnTo>
                  <a:pt x="9143" y="60959"/>
                </a:lnTo>
                <a:lnTo>
                  <a:pt x="15239" y="67055"/>
                </a:lnTo>
                <a:lnTo>
                  <a:pt x="16763" y="67055"/>
                </a:lnTo>
                <a:lnTo>
                  <a:pt x="21335" y="70103"/>
                </a:lnTo>
                <a:lnTo>
                  <a:pt x="22859" y="70103"/>
                </a:lnTo>
                <a:lnTo>
                  <a:pt x="25907" y="71119"/>
                </a:lnTo>
                <a:close/>
              </a:path>
              <a:path w="71755" h="73660">
                <a:moveTo>
                  <a:pt x="25907" y="10667"/>
                </a:moveTo>
                <a:lnTo>
                  <a:pt x="24383" y="10667"/>
                </a:lnTo>
                <a:lnTo>
                  <a:pt x="24383" y="11683"/>
                </a:lnTo>
                <a:lnTo>
                  <a:pt x="25907" y="10667"/>
                </a:lnTo>
                <a:close/>
              </a:path>
              <a:path w="71755" h="73660">
                <a:moveTo>
                  <a:pt x="47243" y="60959"/>
                </a:moveTo>
                <a:lnTo>
                  <a:pt x="41147" y="64007"/>
                </a:lnTo>
                <a:lnTo>
                  <a:pt x="30479" y="64007"/>
                </a:lnTo>
                <a:lnTo>
                  <a:pt x="24383" y="60959"/>
                </a:lnTo>
                <a:lnTo>
                  <a:pt x="25907" y="62483"/>
                </a:lnTo>
                <a:lnTo>
                  <a:pt x="25907" y="71119"/>
                </a:lnTo>
                <a:lnTo>
                  <a:pt x="27431" y="71627"/>
                </a:lnTo>
                <a:lnTo>
                  <a:pt x="28955" y="73151"/>
                </a:lnTo>
                <a:lnTo>
                  <a:pt x="42671" y="73151"/>
                </a:lnTo>
                <a:lnTo>
                  <a:pt x="42671" y="71627"/>
                </a:lnTo>
                <a:lnTo>
                  <a:pt x="45719" y="70865"/>
                </a:lnTo>
                <a:lnTo>
                  <a:pt x="45719" y="62483"/>
                </a:lnTo>
                <a:lnTo>
                  <a:pt x="47243" y="60959"/>
                </a:lnTo>
                <a:close/>
              </a:path>
              <a:path w="71755" h="73660">
                <a:moveTo>
                  <a:pt x="47243" y="11429"/>
                </a:moveTo>
                <a:lnTo>
                  <a:pt x="47243" y="10667"/>
                </a:lnTo>
                <a:lnTo>
                  <a:pt x="45719" y="10667"/>
                </a:lnTo>
                <a:lnTo>
                  <a:pt x="47243" y="11429"/>
                </a:lnTo>
                <a:close/>
              </a:path>
              <a:path w="71755" h="73660">
                <a:moveTo>
                  <a:pt x="51815" y="69087"/>
                </a:moveTo>
                <a:lnTo>
                  <a:pt x="51815" y="59435"/>
                </a:lnTo>
                <a:lnTo>
                  <a:pt x="45719" y="62483"/>
                </a:lnTo>
                <a:lnTo>
                  <a:pt x="45719" y="70865"/>
                </a:lnTo>
                <a:lnTo>
                  <a:pt x="48767" y="70103"/>
                </a:lnTo>
                <a:lnTo>
                  <a:pt x="50291" y="70103"/>
                </a:lnTo>
                <a:lnTo>
                  <a:pt x="51815" y="69087"/>
                </a:lnTo>
                <a:close/>
              </a:path>
              <a:path w="71755" h="73660">
                <a:moveTo>
                  <a:pt x="51815" y="14731"/>
                </a:moveTo>
                <a:lnTo>
                  <a:pt x="51815" y="13715"/>
                </a:lnTo>
                <a:lnTo>
                  <a:pt x="50291" y="13715"/>
                </a:lnTo>
                <a:lnTo>
                  <a:pt x="51815" y="14731"/>
                </a:lnTo>
                <a:close/>
              </a:path>
              <a:path w="71755" h="73660">
                <a:moveTo>
                  <a:pt x="60959" y="62483"/>
                </a:moveTo>
                <a:lnTo>
                  <a:pt x="60959" y="47243"/>
                </a:lnTo>
                <a:lnTo>
                  <a:pt x="54863" y="56387"/>
                </a:lnTo>
                <a:lnTo>
                  <a:pt x="50291" y="59435"/>
                </a:lnTo>
                <a:lnTo>
                  <a:pt x="51815" y="59435"/>
                </a:lnTo>
                <a:lnTo>
                  <a:pt x="51815" y="69087"/>
                </a:lnTo>
                <a:lnTo>
                  <a:pt x="54863" y="67055"/>
                </a:lnTo>
                <a:lnTo>
                  <a:pt x="56387" y="67055"/>
                </a:lnTo>
                <a:lnTo>
                  <a:pt x="60959" y="62483"/>
                </a:lnTo>
                <a:close/>
              </a:path>
              <a:path w="71755" h="73660">
                <a:moveTo>
                  <a:pt x="60959" y="28955"/>
                </a:moveTo>
                <a:lnTo>
                  <a:pt x="60959" y="25907"/>
                </a:lnTo>
                <a:lnTo>
                  <a:pt x="59435" y="25907"/>
                </a:lnTo>
                <a:lnTo>
                  <a:pt x="60959" y="28955"/>
                </a:lnTo>
                <a:close/>
              </a:path>
              <a:path w="71755" h="73660">
                <a:moveTo>
                  <a:pt x="62483" y="60959"/>
                </a:moveTo>
                <a:lnTo>
                  <a:pt x="62483" y="41147"/>
                </a:lnTo>
                <a:lnTo>
                  <a:pt x="59435" y="47243"/>
                </a:lnTo>
                <a:lnTo>
                  <a:pt x="60959" y="47243"/>
                </a:lnTo>
                <a:lnTo>
                  <a:pt x="60959" y="62483"/>
                </a:lnTo>
                <a:lnTo>
                  <a:pt x="62483" y="60959"/>
                </a:lnTo>
                <a:close/>
              </a:path>
              <a:path w="71755" h="73660">
                <a:moveTo>
                  <a:pt x="68579" y="51815"/>
                </a:moveTo>
                <a:lnTo>
                  <a:pt x="68579" y="21335"/>
                </a:lnTo>
                <a:lnTo>
                  <a:pt x="65531" y="16763"/>
                </a:lnTo>
                <a:lnTo>
                  <a:pt x="65531" y="56387"/>
                </a:lnTo>
                <a:lnTo>
                  <a:pt x="68579" y="51815"/>
                </a:lnTo>
                <a:close/>
              </a:path>
              <a:path w="71755" h="73660">
                <a:moveTo>
                  <a:pt x="71627" y="44195"/>
                </a:moveTo>
                <a:lnTo>
                  <a:pt x="71627" y="28955"/>
                </a:lnTo>
                <a:lnTo>
                  <a:pt x="70103" y="28955"/>
                </a:lnTo>
                <a:lnTo>
                  <a:pt x="68579" y="22859"/>
                </a:lnTo>
                <a:lnTo>
                  <a:pt x="68579" y="50291"/>
                </a:lnTo>
                <a:lnTo>
                  <a:pt x="70103" y="44195"/>
                </a:lnTo>
                <a:lnTo>
                  <a:pt x="71627" y="44195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 txBox="1"/>
          <p:nvPr/>
        </p:nvSpPr>
        <p:spPr>
          <a:xfrm>
            <a:off x="2960622" y="1916144"/>
            <a:ext cx="2173605" cy="944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9300"/>
              </a:lnSpc>
            </a:pPr>
            <a:r>
              <a:rPr dirty="0" sz="1400" spc="-15">
                <a:latin typeface="Verdana"/>
                <a:cs typeface="Verdana"/>
              </a:rPr>
              <a:t>Transistors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5">
                <a:latin typeface="Verdana"/>
                <a:cs typeface="Verdana"/>
              </a:rPr>
              <a:t>(Thousands)  </a:t>
            </a:r>
            <a:r>
              <a:rPr dirty="0" sz="1400">
                <a:latin typeface="Verdana"/>
                <a:cs typeface="Verdana"/>
              </a:rPr>
              <a:t>Frequency</a:t>
            </a:r>
            <a:r>
              <a:rPr dirty="0" sz="1400" spc="-13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(MHz)</a:t>
            </a:r>
            <a:endParaRPr sz="1400">
              <a:latin typeface="Verdana"/>
              <a:cs typeface="Verdana"/>
            </a:endParaRPr>
          </a:p>
          <a:p>
            <a:pPr marL="12700" marR="1214755">
              <a:lnSpc>
                <a:spcPct val="110000"/>
              </a:lnSpc>
            </a:pPr>
            <a:r>
              <a:rPr dirty="0" sz="1400" spc="-5">
                <a:latin typeface="Verdana"/>
                <a:cs typeface="Verdana"/>
              </a:rPr>
              <a:t>Power</a:t>
            </a:r>
            <a:r>
              <a:rPr dirty="0" sz="1400" spc="-12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(W)  </a:t>
            </a:r>
            <a:r>
              <a:rPr dirty="0" sz="1400">
                <a:latin typeface="Verdana"/>
                <a:cs typeface="Verdana"/>
              </a:rPr>
              <a:t>Cores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1339595" y="1275587"/>
            <a:ext cx="7274559" cy="2611120"/>
          </a:xfrm>
          <a:custGeom>
            <a:avLst/>
            <a:gdLst/>
            <a:ahLst/>
            <a:cxnLst/>
            <a:rect l="l" t="t" r="r" b="b"/>
            <a:pathLst>
              <a:path w="7274559" h="2611120">
                <a:moveTo>
                  <a:pt x="7274051" y="2610611"/>
                </a:moveTo>
                <a:lnTo>
                  <a:pt x="7274051" y="1523"/>
                </a:lnTo>
                <a:lnTo>
                  <a:pt x="7271003" y="0"/>
                </a:lnTo>
                <a:lnTo>
                  <a:pt x="1523" y="0"/>
                </a:lnTo>
                <a:lnTo>
                  <a:pt x="0" y="1523"/>
                </a:lnTo>
                <a:lnTo>
                  <a:pt x="0" y="2610611"/>
                </a:lnTo>
                <a:lnTo>
                  <a:pt x="1523" y="2610611"/>
                </a:lnTo>
                <a:lnTo>
                  <a:pt x="1523" y="3047"/>
                </a:lnTo>
                <a:lnTo>
                  <a:pt x="3047" y="1523"/>
                </a:lnTo>
                <a:lnTo>
                  <a:pt x="3047" y="3047"/>
                </a:lnTo>
                <a:lnTo>
                  <a:pt x="7269479" y="3047"/>
                </a:lnTo>
                <a:lnTo>
                  <a:pt x="7269479" y="1523"/>
                </a:lnTo>
                <a:lnTo>
                  <a:pt x="7271003" y="3047"/>
                </a:lnTo>
                <a:lnTo>
                  <a:pt x="7271003" y="2610611"/>
                </a:lnTo>
                <a:lnTo>
                  <a:pt x="7274051" y="2610611"/>
                </a:lnTo>
                <a:close/>
              </a:path>
              <a:path w="7274559" h="2611120">
                <a:moveTo>
                  <a:pt x="3047" y="3047"/>
                </a:moveTo>
                <a:lnTo>
                  <a:pt x="3047" y="1523"/>
                </a:lnTo>
                <a:lnTo>
                  <a:pt x="1523" y="3047"/>
                </a:lnTo>
                <a:lnTo>
                  <a:pt x="3047" y="3047"/>
                </a:lnTo>
                <a:close/>
              </a:path>
              <a:path w="7274559" h="2611120">
                <a:moveTo>
                  <a:pt x="3047" y="2610611"/>
                </a:moveTo>
                <a:lnTo>
                  <a:pt x="3047" y="3047"/>
                </a:lnTo>
                <a:lnTo>
                  <a:pt x="1523" y="3047"/>
                </a:lnTo>
                <a:lnTo>
                  <a:pt x="1523" y="2610611"/>
                </a:lnTo>
                <a:lnTo>
                  <a:pt x="3047" y="2610611"/>
                </a:lnTo>
                <a:close/>
              </a:path>
              <a:path w="7274559" h="2611120">
                <a:moveTo>
                  <a:pt x="7271003" y="3047"/>
                </a:moveTo>
                <a:lnTo>
                  <a:pt x="7269479" y="1523"/>
                </a:lnTo>
                <a:lnTo>
                  <a:pt x="7269479" y="3047"/>
                </a:lnTo>
                <a:lnTo>
                  <a:pt x="7271003" y="3047"/>
                </a:lnTo>
                <a:close/>
              </a:path>
              <a:path w="7274559" h="2611120">
                <a:moveTo>
                  <a:pt x="7271003" y="2610611"/>
                </a:moveTo>
                <a:lnTo>
                  <a:pt x="7271003" y="3047"/>
                </a:lnTo>
                <a:lnTo>
                  <a:pt x="7269479" y="3047"/>
                </a:lnTo>
                <a:lnTo>
                  <a:pt x="7269479" y="2610611"/>
                </a:lnTo>
                <a:lnTo>
                  <a:pt x="7271003" y="2610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144267" y="3886199"/>
            <a:ext cx="6044183" cy="1054608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144267" y="4940807"/>
            <a:ext cx="6044565" cy="0"/>
          </a:xfrm>
          <a:custGeom>
            <a:avLst/>
            <a:gdLst/>
            <a:ahLst/>
            <a:cxnLst/>
            <a:rect l="l" t="t" r="r" b="b"/>
            <a:pathLst>
              <a:path w="6044565" h="0">
                <a:moveTo>
                  <a:pt x="0" y="0"/>
                </a:moveTo>
                <a:lnTo>
                  <a:pt x="60441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144267" y="4504944"/>
            <a:ext cx="6044565" cy="0"/>
          </a:xfrm>
          <a:custGeom>
            <a:avLst/>
            <a:gdLst/>
            <a:ahLst/>
            <a:cxnLst/>
            <a:rect l="l" t="t" r="r" b="b"/>
            <a:pathLst>
              <a:path w="6044565" h="0">
                <a:moveTo>
                  <a:pt x="0" y="0"/>
                </a:moveTo>
                <a:lnTo>
                  <a:pt x="60441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144267" y="4067555"/>
            <a:ext cx="6044565" cy="0"/>
          </a:xfrm>
          <a:custGeom>
            <a:avLst/>
            <a:gdLst/>
            <a:ahLst/>
            <a:cxnLst/>
            <a:rect l="l" t="t" r="r" b="b"/>
            <a:pathLst>
              <a:path w="6044565" h="0">
                <a:moveTo>
                  <a:pt x="0" y="0"/>
                </a:moveTo>
                <a:lnTo>
                  <a:pt x="60441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138172" y="3886199"/>
            <a:ext cx="6056630" cy="1061085"/>
          </a:xfrm>
          <a:custGeom>
            <a:avLst/>
            <a:gdLst/>
            <a:ahLst/>
            <a:cxnLst/>
            <a:rect l="l" t="t" r="r" b="b"/>
            <a:pathLst>
              <a:path w="6056630" h="1061085">
                <a:moveTo>
                  <a:pt x="12191" y="1048512"/>
                </a:moveTo>
                <a:lnTo>
                  <a:pt x="12191" y="0"/>
                </a:lnTo>
                <a:lnTo>
                  <a:pt x="0" y="0"/>
                </a:lnTo>
                <a:lnTo>
                  <a:pt x="0" y="1057656"/>
                </a:lnTo>
                <a:lnTo>
                  <a:pt x="3047" y="1060704"/>
                </a:lnTo>
                <a:lnTo>
                  <a:pt x="6095" y="1060704"/>
                </a:lnTo>
                <a:lnTo>
                  <a:pt x="6095" y="1048512"/>
                </a:lnTo>
                <a:lnTo>
                  <a:pt x="12191" y="1048512"/>
                </a:lnTo>
                <a:close/>
              </a:path>
              <a:path w="6056630" h="1061085">
                <a:moveTo>
                  <a:pt x="6050279" y="1048512"/>
                </a:moveTo>
                <a:lnTo>
                  <a:pt x="6095" y="1048512"/>
                </a:lnTo>
                <a:lnTo>
                  <a:pt x="12191" y="1054608"/>
                </a:lnTo>
                <a:lnTo>
                  <a:pt x="12191" y="1060704"/>
                </a:lnTo>
                <a:lnTo>
                  <a:pt x="6044183" y="1060704"/>
                </a:lnTo>
                <a:lnTo>
                  <a:pt x="6044183" y="1054608"/>
                </a:lnTo>
                <a:lnTo>
                  <a:pt x="6050279" y="1048512"/>
                </a:lnTo>
                <a:close/>
              </a:path>
              <a:path w="6056630" h="1061085">
                <a:moveTo>
                  <a:pt x="12191" y="1060704"/>
                </a:moveTo>
                <a:lnTo>
                  <a:pt x="12191" y="1054608"/>
                </a:lnTo>
                <a:lnTo>
                  <a:pt x="6095" y="1048512"/>
                </a:lnTo>
                <a:lnTo>
                  <a:pt x="6095" y="1060704"/>
                </a:lnTo>
                <a:lnTo>
                  <a:pt x="12191" y="1060704"/>
                </a:lnTo>
                <a:close/>
              </a:path>
              <a:path w="6056630" h="1061085">
                <a:moveTo>
                  <a:pt x="6056375" y="1057656"/>
                </a:moveTo>
                <a:lnTo>
                  <a:pt x="6056375" y="0"/>
                </a:lnTo>
                <a:lnTo>
                  <a:pt x="6044183" y="0"/>
                </a:lnTo>
                <a:lnTo>
                  <a:pt x="6044183" y="1048512"/>
                </a:lnTo>
                <a:lnTo>
                  <a:pt x="6050279" y="1048512"/>
                </a:lnTo>
                <a:lnTo>
                  <a:pt x="6050279" y="1060704"/>
                </a:lnTo>
                <a:lnTo>
                  <a:pt x="6053327" y="1060704"/>
                </a:lnTo>
                <a:lnTo>
                  <a:pt x="6056375" y="1057656"/>
                </a:lnTo>
                <a:close/>
              </a:path>
              <a:path w="6056630" h="1061085">
                <a:moveTo>
                  <a:pt x="6050279" y="1060704"/>
                </a:moveTo>
                <a:lnTo>
                  <a:pt x="6050279" y="1048512"/>
                </a:lnTo>
                <a:lnTo>
                  <a:pt x="6044183" y="1054608"/>
                </a:lnTo>
                <a:lnTo>
                  <a:pt x="6044183" y="1060704"/>
                </a:lnTo>
                <a:lnTo>
                  <a:pt x="6050279" y="106070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2144267" y="3886199"/>
            <a:ext cx="0" cy="1099185"/>
          </a:xfrm>
          <a:custGeom>
            <a:avLst/>
            <a:gdLst/>
            <a:ahLst/>
            <a:cxnLst/>
            <a:rect l="l" t="t" r="r" b="b"/>
            <a:pathLst>
              <a:path w="0" h="1099185">
                <a:moveTo>
                  <a:pt x="0" y="0"/>
                </a:moveTo>
                <a:lnTo>
                  <a:pt x="0" y="10988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100072" y="494080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100072" y="450494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100072" y="406755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144267" y="4940807"/>
            <a:ext cx="6044565" cy="0"/>
          </a:xfrm>
          <a:custGeom>
            <a:avLst/>
            <a:gdLst/>
            <a:ahLst/>
            <a:cxnLst/>
            <a:rect l="l" t="t" r="r" b="b"/>
            <a:pathLst>
              <a:path w="6044565" h="0">
                <a:moveTo>
                  <a:pt x="0" y="0"/>
                </a:moveTo>
                <a:lnTo>
                  <a:pt x="60441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897123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653027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408932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164835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919215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675119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431023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186928" y="4962905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283714" y="4338828"/>
            <a:ext cx="77724" cy="73152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436876" y="4261103"/>
            <a:ext cx="71627" cy="6858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738627" y="4155947"/>
            <a:ext cx="73151" cy="73152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525011" y="392810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478023" y="4629150"/>
            <a:ext cx="32384" cy="0"/>
          </a:xfrm>
          <a:custGeom>
            <a:avLst/>
            <a:gdLst/>
            <a:ahLst/>
            <a:cxnLst/>
            <a:rect l="l" t="t" r="r" b="b"/>
            <a:pathLst>
              <a:path w="32385" h="0">
                <a:moveTo>
                  <a:pt x="0" y="0"/>
                </a:moveTo>
                <a:lnTo>
                  <a:pt x="3200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436876" y="4626864"/>
            <a:ext cx="71627" cy="71627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738627" y="4366259"/>
            <a:ext cx="75438" cy="68580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497579" y="4192523"/>
            <a:ext cx="72389" cy="6858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950208" y="4155947"/>
            <a:ext cx="72389" cy="71627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402835" y="3968496"/>
            <a:ext cx="72389" cy="7315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553711" y="3968496"/>
            <a:ext cx="75438" cy="73151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4053" y="3886200"/>
            <a:ext cx="77724" cy="71627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157215" y="3886200"/>
            <a:ext cx="71627" cy="18287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306573" y="4562855"/>
            <a:ext cx="32004" cy="4572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459735" y="4565141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 h="0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436876" y="4494276"/>
            <a:ext cx="71627" cy="73151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738627" y="4494276"/>
            <a:ext cx="73151" cy="73152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497579" y="4494276"/>
            <a:ext cx="70103" cy="73152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950208" y="4494276"/>
            <a:ext cx="72389" cy="73152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400550" y="4494276"/>
            <a:ext cx="74675" cy="73152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553711" y="4494276"/>
            <a:ext cx="71627" cy="73152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855464" y="4494276"/>
            <a:ext cx="71627" cy="73152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6340" y="4494276"/>
            <a:ext cx="71627" cy="73152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157215" y="4494276"/>
            <a:ext cx="71627" cy="73152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479541" y="4562855"/>
            <a:ext cx="32004" cy="4572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609844" y="4494276"/>
            <a:ext cx="73151" cy="73152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630417" y="4562855"/>
            <a:ext cx="32004" cy="4572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760720" y="4494276"/>
            <a:ext cx="73151" cy="73152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781294" y="4562855"/>
            <a:ext cx="32004" cy="4572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932170" y="4562855"/>
            <a:ext cx="32004" cy="4572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083046" y="4562855"/>
            <a:ext cx="32004" cy="4572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233921" y="4562855"/>
            <a:ext cx="32004" cy="4572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384797" y="4562855"/>
            <a:ext cx="36575" cy="4572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535673" y="4562855"/>
            <a:ext cx="36575" cy="4572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686550" y="4562855"/>
            <a:ext cx="36575" cy="4572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837426" y="4562855"/>
            <a:ext cx="36575" cy="4572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988302" y="4562855"/>
            <a:ext cx="36575" cy="4572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139178" y="4562855"/>
            <a:ext cx="36575" cy="4572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278623" y="4519421"/>
            <a:ext cx="66040" cy="0"/>
          </a:xfrm>
          <a:custGeom>
            <a:avLst/>
            <a:gdLst/>
            <a:ahLst/>
            <a:cxnLst/>
            <a:rect l="l" t="t" r="r" b="b"/>
            <a:pathLst>
              <a:path w="66040" h="0">
                <a:moveTo>
                  <a:pt x="0" y="0"/>
                </a:moveTo>
                <a:lnTo>
                  <a:pt x="655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292340" y="456514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290054" y="4562855"/>
            <a:ext cx="36575" cy="4572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422642" y="4494276"/>
            <a:ext cx="74675" cy="73152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422642" y="4101084"/>
            <a:ext cx="74675" cy="73152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749540" y="4304538"/>
            <a:ext cx="27940" cy="0"/>
          </a:xfrm>
          <a:custGeom>
            <a:avLst/>
            <a:gdLst/>
            <a:ahLst/>
            <a:cxnLst/>
            <a:rect l="l" t="t" r="r" b="b"/>
            <a:pathLst>
              <a:path w="27940" h="0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749540" y="4149090"/>
            <a:ext cx="27940" cy="0"/>
          </a:xfrm>
          <a:custGeom>
            <a:avLst/>
            <a:gdLst/>
            <a:ahLst/>
            <a:cxnLst/>
            <a:rect l="l" t="t" r="r" b="b"/>
            <a:pathLst>
              <a:path w="27940" h="0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7749540" y="4435602"/>
            <a:ext cx="27940" cy="0"/>
          </a:xfrm>
          <a:custGeom>
            <a:avLst/>
            <a:gdLst/>
            <a:ahLst/>
            <a:cxnLst/>
            <a:rect l="l" t="t" r="r" b="b"/>
            <a:pathLst>
              <a:path w="27940" h="0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7749540" y="4171950"/>
            <a:ext cx="27940" cy="0"/>
          </a:xfrm>
          <a:custGeom>
            <a:avLst/>
            <a:gdLst/>
            <a:ahLst/>
            <a:cxnLst/>
            <a:rect l="l" t="t" r="r" b="b"/>
            <a:pathLst>
              <a:path w="27940" h="0">
                <a:moveTo>
                  <a:pt x="0" y="0"/>
                </a:moveTo>
                <a:lnTo>
                  <a:pt x="2743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7726680" y="4078223"/>
            <a:ext cx="71627" cy="96011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747254" y="4302252"/>
            <a:ext cx="32004" cy="4572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904988" y="4357115"/>
            <a:ext cx="18288" cy="3047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877556" y="4233671"/>
            <a:ext cx="71627" cy="128016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049006" y="4169664"/>
            <a:ext cx="32004" cy="4572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258567" y="3886199"/>
            <a:ext cx="4152899" cy="853440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4983479" y="3906773"/>
            <a:ext cx="64135" cy="0"/>
          </a:xfrm>
          <a:custGeom>
            <a:avLst/>
            <a:gdLst/>
            <a:ahLst/>
            <a:cxnLst/>
            <a:rect l="l" t="t" r="r" b="b"/>
            <a:pathLst>
              <a:path w="64135" h="0">
                <a:moveTo>
                  <a:pt x="0" y="0"/>
                </a:moveTo>
                <a:lnTo>
                  <a:pt x="64007" y="0"/>
                </a:lnTo>
              </a:path>
            </a:pathLst>
          </a:custGeom>
          <a:ln w="4114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4978907" y="3886199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20">
                <a:moveTo>
                  <a:pt x="9143" y="35052"/>
                </a:moveTo>
                <a:lnTo>
                  <a:pt x="9143" y="0"/>
                </a:lnTo>
                <a:lnTo>
                  <a:pt x="0" y="0"/>
                </a:lnTo>
                <a:lnTo>
                  <a:pt x="0" y="41148"/>
                </a:lnTo>
                <a:lnTo>
                  <a:pt x="1523" y="44196"/>
                </a:lnTo>
                <a:lnTo>
                  <a:pt x="4571" y="45720"/>
                </a:lnTo>
                <a:lnTo>
                  <a:pt x="4571" y="35052"/>
                </a:lnTo>
                <a:lnTo>
                  <a:pt x="9143" y="35052"/>
                </a:lnTo>
                <a:close/>
              </a:path>
              <a:path w="73660" h="45720">
                <a:moveTo>
                  <a:pt x="68579" y="35052"/>
                </a:moveTo>
                <a:lnTo>
                  <a:pt x="4571" y="35052"/>
                </a:lnTo>
                <a:lnTo>
                  <a:pt x="9143" y="41148"/>
                </a:lnTo>
                <a:lnTo>
                  <a:pt x="9143" y="45720"/>
                </a:lnTo>
                <a:lnTo>
                  <a:pt x="64007" y="45720"/>
                </a:lnTo>
                <a:lnTo>
                  <a:pt x="64007" y="41148"/>
                </a:lnTo>
                <a:lnTo>
                  <a:pt x="68579" y="35052"/>
                </a:lnTo>
                <a:close/>
              </a:path>
              <a:path w="73660" h="45720">
                <a:moveTo>
                  <a:pt x="9143" y="45720"/>
                </a:moveTo>
                <a:lnTo>
                  <a:pt x="9143" y="41148"/>
                </a:lnTo>
                <a:lnTo>
                  <a:pt x="4571" y="35052"/>
                </a:lnTo>
                <a:lnTo>
                  <a:pt x="4571" y="45720"/>
                </a:lnTo>
                <a:lnTo>
                  <a:pt x="9143" y="45720"/>
                </a:lnTo>
                <a:close/>
              </a:path>
              <a:path w="73660" h="45720">
                <a:moveTo>
                  <a:pt x="73151" y="41148"/>
                </a:moveTo>
                <a:lnTo>
                  <a:pt x="73151" y="0"/>
                </a:lnTo>
                <a:lnTo>
                  <a:pt x="64007" y="0"/>
                </a:lnTo>
                <a:lnTo>
                  <a:pt x="64007" y="35052"/>
                </a:lnTo>
                <a:lnTo>
                  <a:pt x="68579" y="35052"/>
                </a:lnTo>
                <a:lnTo>
                  <a:pt x="68579" y="45720"/>
                </a:lnTo>
                <a:lnTo>
                  <a:pt x="71627" y="44196"/>
                </a:lnTo>
                <a:lnTo>
                  <a:pt x="73151" y="41148"/>
                </a:lnTo>
                <a:close/>
              </a:path>
              <a:path w="73660" h="45720">
                <a:moveTo>
                  <a:pt x="68579" y="45720"/>
                </a:moveTo>
                <a:lnTo>
                  <a:pt x="68579" y="35052"/>
                </a:lnTo>
                <a:lnTo>
                  <a:pt x="64007" y="41148"/>
                </a:lnTo>
                <a:lnTo>
                  <a:pt x="64007" y="45720"/>
                </a:lnTo>
                <a:lnTo>
                  <a:pt x="68579" y="457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588507" y="42656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3" y="62483"/>
                </a:moveTo>
                <a:lnTo>
                  <a:pt x="32003" y="0"/>
                </a:lnTo>
                <a:lnTo>
                  <a:pt x="0" y="62483"/>
                </a:lnTo>
                <a:lnTo>
                  <a:pt x="62483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583935" y="426110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71627" y="70103"/>
                </a:moveTo>
                <a:lnTo>
                  <a:pt x="71627" y="65531"/>
                </a:lnTo>
                <a:lnTo>
                  <a:pt x="39623" y="1523"/>
                </a:lnTo>
                <a:lnTo>
                  <a:pt x="36575" y="0"/>
                </a:lnTo>
                <a:lnTo>
                  <a:pt x="32003" y="1523"/>
                </a:lnTo>
                <a:lnTo>
                  <a:pt x="0" y="65531"/>
                </a:lnTo>
                <a:lnTo>
                  <a:pt x="0" y="70103"/>
                </a:lnTo>
                <a:lnTo>
                  <a:pt x="4571" y="71627"/>
                </a:lnTo>
                <a:lnTo>
                  <a:pt x="4571" y="62483"/>
                </a:lnTo>
                <a:lnTo>
                  <a:pt x="11429" y="62483"/>
                </a:lnTo>
                <a:lnTo>
                  <a:pt x="32003" y="21335"/>
                </a:lnTo>
                <a:lnTo>
                  <a:pt x="32003" y="6095"/>
                </a:lnTo>
                <a:lnTo>
                  <a:pt x="39623" y="6095"/>
                </a:lnTo>
                <a:lnTo>
                  <a:pt x="39623" y="21335"/>
                </a:lnTo>
                <a:lnTo>
                  <a:pt x="60197" y="62483"/>
                </a:lnTo>
                <a:lnTo>
                  <a:pt x="67055" y="62483"/>
                </a:lnTo>
                <a:lnTo>
                  <a:pt x="67055" y="71627"/>
                </a:lnTo>
                <a:lnTo>
                  <a:pt x="71627" y="70103"/>
                </a:lnTo>
                <a:close/>
              </a:path>
              <a:path w="71754" h="71754">
                <a:moveTo>
                  <a:pt x="11429" y="62483"/>
                </a:moveTo>
                <a:lnTo>
                  <a:pt x="4571" y="62483"/>
                </a:lnTo>
                <a:lnTo>
                  <a:pt x="7619" y="70103"/>
                </a:lnTo>
                <a:lnTo>
                  <a:pt x="11429" y="62483"/>
                </a:lnTo>
                <a:close/>
              </a:path>
              <a:path w="71754" h="71754">
                <a:moveTo>
                  <a:pt x="67055" y="71627"/>
                </a:moveTo>
                <a:lnTo>
                  <a:pt x="67055" y="62483"/>
                </a:lnTo>
                <a:lnTo>
                  <a:pt x="64007" y="70103"/>
                </a:lnTo>
                <a:lnTo>
                  <a:pt x="60197" y="62483"/>
                </a:lnTo>
                <a:lnTo>
                  <a:pt x="11429" y="62483"/>
                </a:lnTo>
                <a:lnTo>
                  <a:pt x="7619" y="70103"/>
                </a:lnTo>
                <a:lnTo>
                  <a:pt x="4571" y="62483"/>
                </a:lnTo>
                <a:lnTo>
                  <a:pt x="4571" y="71627"/>
                </a:lnTo>
                <a:lnTo>
                  <a:pt x="67055" y="71627"/>
                </a:lnTo>
                <a:close/>
              </a:path>
              <a:path w="71754" h="71754">
                <a:moveTo>
                  <a:pt x="39623" y="6095"/>
                </a:moveTo>
                <a:lnTo>
                  <a:pt x="32003" y="6095"/>
                </a:lnTo>
                <a:lnTo>
                  <a:pt x="35813" y="13715"/>
                </a:lnTo>
                <a:lnTo>
                  <a:pt x="39623" y="6095"/>
                </a:lnTo>
                <a:close/>
              </a:path>
              <a:path w="71754" h="71754">
                <a:moveTo>
                  <a:pt x="35813" y="13715"/>
                </a:moveTo>
                <a:lnTo>
                  <a:pt x="32003" y="6095"/>
                </a:lnTo>
                <a:lnTo>
                  <a:pt x="32003" y="21335"/>
                </a:lnTo>
                <a:lnTo>
                  <a:pt x="35813" y="13715"/>
                </a:lnTo>
                <a:close/>
              </a:path>
              <a:path w="71754" h="71754">
                <a:moveTo>
                  <a:pt x="39623" y="21335"/>
                </a:moveTo>
                <a:lnTo>
                  <a:pt x="39623" y="6095"/>
                </a:lnTo>
                <a:lnTo>
                  <a:pt x="35813" y="13715"/>
                </a:lnTo>
                <a:lnTo>
                  <a:pt x="39623" y="21335"/>
                </a:lnTo>
                <a:close/>
              </a:path>
              <a:path w="71754" h="71754">
                <a:moveTo>
                  <a:pt x="67055" y="62483"/>
                </a:moveTo>
                <a:lnTo>
                  <a:pt x="60197" y="62483"/>
                </a:lnTo>
                <a:lnTo>
                  <a:pt x="64007" y="70103"/>
                </a:lnTo>
                <a:lnTo>
                  <a:pt x="67055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739383" y="42656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3" y="62483"/>
                </a:moveTo>
                <a:lnTo>
                  <a:pt x="32003" y="0"/>
                </a:lnTo>
                <a:lnTo>
                  <a:pt x="0" y="62483"/>
                </a:lnTo>
                <a:lnTo>
                  <a:pt x="62483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734811" y="426110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71627" y="70103"/>
                </a:moveTo>
                <a:lnTo>
                  <a:pt x="71627" y="65531"/>
                </a:lnTo>
                <a:lnTo>
                  <a:pt x="39623" y="1523"/>
                </a:lnTo>
                <a:lnTo>
                  <a:pt x="36575" y="0"/>
                </a:lnTo>
                <a:lnTo>
                  <a:pt x="32003" y="1523"/>
                </a:lnTo>
                <a:lnTo>
                  <a:pt x="0" y="65531"/>
                </a:lnTo>
                <a:lnTo>
                  <a:pt x="0" y="70103"/>
                </a:lnTo>
                <a:lnTo>
                  <a:pt x="4571" y="71627"/>
                </a:lnTo>
                <a:lnTo>
                  <a:pt x="4571" y="62483"/>
                </a:lnTo>
                <a:lnTo>
                  <a:pt x="12772" y="62483"/>
                </a:lnTo>
                <a:lnTo>
                  <a:pt x="32003" y="22097"/>
                </a:lnTo>
                <a:lnTo>
                  <a:pt x="32003" y="6095"/>
                </a:lnTo>
                <a:lnTo>
                  <a:pt x="39623" y="6095"/>
                </a:lnTo>
                <a:lnTo>
                  <a:pt x="39623" y="21335"/>
                </a:lnTo>
                <a:lnTo>
                  <a:pt x="60197" y="62483"/>
                </a:lnTo>
                <a:lnTo>
                  <a:pt x="68579" y="62483"/>
                </a:lnTo>
                <a:lnTo>
                  <a:pt x="68579" y="71627"/>
                </a:lnTo>
                <a:lnTo>
                  <a:pt x="71627" y="70103"/>
                </a:lnTo>
                <a:close/>
              </a:path>
              <a:path w="71754" h="71754">
                <a:moveTo>
                  <a:pt x="12772" y="62483"/>
                </a:moveTo>
                <a:lnTo>
                  <a:pt x="4571" y="62483"/>
                </a:lnTo>
                <a:lnTo>
                  <a:pt x="9143" y="70103"/>
                </a:lnTo>
                <a:lnTo>
                  <a:pt x="12772" y="62483"/>
                </a:lnTo>
                <a:close/>
              </a:path>
              <a:path w="71754" h="71754">
                <a:moveTo>
                  <a:pt x="68579" y="71627"/>
                </a:moveTo>
                <a:lnTo>
                  <a:pt x="68579" y="62483"/>
                </a:lnTo>
                <a:lnTo>
                  <a:pt x="64007" y="70103"/>
                </a:lnTo>
                <a:lnTo>
                  <a:pt x="60197" y="62483"/>
                </a:lnTo>
                <a:lnTo>
                  <a:pt x="12772" y="62483"/>
                </a:lnTo>
                <a:lnTo>
                  <a:pt x="9143" y="70103"/>
                </a:lnTo>
                <a:lnTo>
                  <a:pt x="4571" y="62483"/>
                </a:lnTo>
                <a:lnTo>
                  <a:pt x="4571" y="71627"/>
                </a:lnTo>
                <a:lnTo>
                  <a:pt x="68579" y="71627"/>
                </a:lnTo>
                <a:close/>
              </a:path>
              <a:path w="71754" h="71754">
                <a:moveTo>
                  <a:pt x="39623" y="6095"/>
                </a:moveTo>
                <a:lnTo>
                  <a:pt x="32003" y="6095"/>
                </a:lnTo>
                <a:lnTo>
                  <a:pt x="35906" y="13901"/>
                </a:lnTo>
                <a:lnTo>
                  <a:pt x="39623" y="6095"/>
                </a:lnTo>
                <a:close/>
              </a:path>
              <a:path w="71754" h="71754">
                <a:moveTo>
                  <a:pt x="35906" y="13901"/>
                </a:moveTo>
                <a:lnTo>
                  <a:pt x="32003" y="6095"/>
                </a:lnTo>
                <a:lnTo>
                  <a:pt x="32003" y="22097"/>
                </a:lnTo>
                <a:lnTo>
                  <a:pt x="35906" y="13901"/>
                </a:lnTo>
                <a:close/>
              </a:path>
              <a:path w="71754" h="71754">
                <a:moveTo>
                  <a:pt x="39623" y="21335"/>
                </a:moveTo>
                <a:lnTo>
                  <a:pt x="39623" y="6095"/>
                </a:lnTo>
                <a:lnTo>
                  <a:pt x="35906" y="13901"/>
                </a:lnTo>
                <a:lnTo>
                  <a:pt x="39623" y="21335"/>
                </a:lnTo>
                <a:close/>
              </a:path>
              <a:path w="71754" h="71754">
                <a:moveTo>
                  <a:pt x="68579" y="62483"/>
                </a:moveTo>
                <a:lnTo>
                  <a:pt x="60197" y="62483"/>
                </a:lnTo>
                <a:lnTo>
                  <a:pt x="64007" y="70103"/>
                </a:lnTo>
                <a:lnTo>
                  <a:pt x="68579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495288" y="393649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62483" y="64007"/>
                </a:moveTo>
                <a:lnTo>
                  <a:pt x="30479" y="0"/>
                </a:lnTo>
                <a:lnTo>
                  <a:pt x="0" y="64007"/>
                </a:lnTo>
                <a:lnTo>
                  <a:pt x="62483" y="64007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490715" y="3931920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71627" y="70103"/>
                </a:moveTo>
                <a:lnTo>
                  <a:pt x="71627" y="65531"/>
                </a:lnTo>
                <a:lnTo>
                  <a:pt x="39623" y="3047"/>
                </a:lnTo>
                <a:lnTo>
                  <a:pt x="35051" y="0"/>
                </a:lnTo>
                <a:lnTo>
                  <a:pt x="32003" y="3047"/>
                </a:lnTo>
                <a:lnTo>
                  <a:pt x="0" y="65531"/>
                </a:lnTo>
                <a:lnTo>
                  <a:pt x="0" y="70103"/>
                </a:lnTo>
                <a:lnTo>
                  <a:pt x="4571" y="73151"/>
                </a:lnTo>
                <a:lnTo>
                  <a:pt x="4571" y="62483"/>
                </a:lnTo>
                <a:lnTo>
                  <a:pt x="11429" y="62483"/>
                </a:lnTo>
                <a:lnTo>
                  <a:pt x="32003" y="21335"/>
                </a:lnTo>
                <a:lnTo>
                  <a:pt x="32003" y="6095"/>
                </a:lnTo>
                <a:lnTo>
                  <a:pt x="39623" y="6095"/>
                </a:lnTo>
                <a:lnTo>
                  <a:pt x="39623" y="22097"/>
                </a:lnTo>
                <a:lnTo>
                  <a:pt x="58855" y="62483"/>
                </a:lnTo>
                <a:lnTo>
                  <a:pt x="67055" y="62483"/>
                </a:lnTo>
                <a:lnTo>
                  <a:pt x="67055" y="73151"/>
                </a:lnTo>
                <a:lnTo>
                  <a:pt x="71627" y="70103"/>
                </a:lnTo>
                <a:close/>
              </a:path>
              <a:path w="71754" h="73660">
                <a:moveTo>
                  <a:pt x="11429" y="62483"/>
                </a:moveTo>
                <a:lnTo>
                  <a:pt x="4571" y="62483"/>
                </a:lnTo>
                <a:lnTo>
                  <a:pt x="7619" y="70103"/>
                </a:lnTo>
                <a:lnTo>
                  <a:pt x="11429" y="62483"/>
                </a:lnTo>
                <a:close/>
              </a:path>
              <a:path w="71754" h="73660">
                <a:moveTo>
                  <a:pt x="67055" y="73151"/>
                </a:moveTo>
                <a:lnTo>
                  <a:pt x="67055" y="62483"/>
                </a:lnTo>
                <a:lnTo>
                  <a:pt x="62483" y="70103"/>
                </a:lnTo>
                <a:lnTo>
                  <a:pt x="58855" y="62483"/>
                </a:lnTo>
                <a:lnTo>
                  <a:pt x="11429" y="62483"/>
                </a:lnTo>
                <a:lnTo>
                  <a:pt x="7619" y="70103"/>
                </a:lnTo>
                <a:lnTo>
                  <a:pt x="4571" y="62483"/>
                </a:lnTo>
                <a:lnTo>
                  <a:pt x="4571" y="73151"/>
                </a:lnTo>
                <a:lnTo>
                  <a:pt x="67055" y="73151"/>
                </a:lnTo>
                <a:close/>
              </a:path>
              <a:path w="71754" h="73660">
                <a:moveTo>
                  <a:pt x="39623" y="6095"/>
                </a:moveTo>
                <a:lnTo>
                  <a:pt x="32003" y="6095"/>
                </a:lnTo>
                <a:lnTo>
                  <a:pt x="35721" y="13901"/>
                </a:lnTo>
                <a:lnTo>
                  <a:pt x="39623" y="6095"/>
                </a:lnTo>
                <a:close/>
              </a:path>
              <a:path w="71754" h="73660">
                <a:moveTo>
                  <a:pt x="35721" y="13901"/>
                </a:moveTo>
                <a:lnTo>
                  <a:pt x="32003" y="6095"/>
                </a:lnTo>
                <a:lnTo>
                  <a:pt x="32003" y="21335"/>
                </a:lnTo>
                <a:lnTo>
                  <a:pt x="35721" y="13901"/>
                </a:lnTo>
                <a:close/>
              </a:path>
              <a:path w="71754" h="73660">
                <a:moveTo>
                  <a:pt x="39623" y="22097"/>
                </a:moveTo>
                <a:lnTo>
                  <a:pt x="39623" y="6095"/>
                </a:lnTo>
                <a:lnTo>
                  <a:pt x="35721" y="13901"/>
                </a:lnTo>
                <a:lnTo>
                  <a:pt x="39623" y="22097"/>
                </a:lnTo>
                <a:close/>
              </a:path>
              <a:path w="71754" h="73660">
                <a:moveTo>
                  <a:pt x="67055" y="62483"/>
                </a:moveTo>
                <a:lnTo>
                  <a:pt x="58855" y="62483"/>
                </a:lnTo>
                <a:lnTo>
                  <a:pt x="62483" y="70103"/>
                </a:lnTo>
                <a:lnTo>
                  <a:pt x="67055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495288" y="389686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62483"/>
                </a:moveTo>
                <a:lnTo>
                  <a:pt x="30479" y="0"/>
                </a:lnTo>
                <a:lnTo>
                  <a:pt x="0" y="62483"/>
                </a:lnTo>
                <a:lnTo>
                  <a:pt x="62483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490715" y="3892295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71627" y="70103"/>
                </a:moveTo>
                <a:lnTo>
                  <a:pt x="71627" y="65531"/>
                </a:lnTo>
                <a:lnTo>
                  <a:pt x="39623" y="1523"/>
                </a:lnTo>
                <a:lnTo>
                  <a:pt x="35051" y="0"/>
                </a:lnTo>
                <a:lnTo>
                  <a:pt x="32003" y="1523"/>
                </a:lnTo>
                <a:lnTo>
                  <a:pt x="0" y="65531"/>
                </a:lnTo>
                <a:lnTo>
                  <a:pt x="0" y="70103"/>
                </a:lnTo>
                <a:lnTo>
                  <a:pt x="4571" y="71627"/>
                </a:lnTo>
                <a:lnTo>
                  <a:pt x="4571" y="62483"/>
                </a:lnTo>
                <a:lnTo>
                  <a:pt x="11429" y="62483"/>
                </a:lnTo>
                <a:lnTo>
                  <a:pt x="32003" y="21335"/>
                </a:lnTo>
                <a:lnTo>
                  <a:pt x="32003" y="6095"/>
                </a:lnTo>
                <a:lnTo>
                  <a:pt x="39623" y="6095"/>
                </a:lnTo>
                <a:lnTo>
                  <a:pt x="39623" y="22097"/>
                </a:lnTo>
                <a:lnTo>
                  <a:pt x="58855" y="62483"/>
                </a:lnTo>
                <a:lnTo>
                  <a:pt x="67055" y="62483"/>
                </a:lnTo>
                <a:lnTo>
                  <a:pt x="67055" y="71627"/>
                </a:lnTo>
                <a:lnTo>
                  <a:pt x="71627" y="70103"/>
                </a:lnTo>
                <a:close/>
              </a:path>
              <a:path w="71754" h="71754">
                <a:moveTo>
                  <a:pt x="11429" y="62483"/>
                </a:moveTo>
                <a:lnTo>
                  <a:pt x="4571" y="62483"/>
                </a:lnTo>
                <a:lnTo>
                  <a:pt x="7619" y="70103"/>
                </a:lnTo>
                <a:lnTo>
                  <a:pt x="11429" y="62483"/>
                </a:lnTo>
                <a:close/>
              </a:path>
              <a:path w="71754" h="71754">
                <a:moveTo>
                  <a:pt x="67055" y="71627"/>
                </a:moveTo>
                <a:lnTo>
                  <a:pt x="67055" y="62483"/>
                </a:lnTo>
                <a:lnTo>
                  <a:pt x="62483" y="70103"/>
                </a:lnTo>
                <a:lnTo>
                  <a:pt x="58855" y="62483"/>
                </a:lnTo>
                <a:lnTo>
                  <a:pt x="11429" y="62483"/>
                </a:lnTo>
                <a:lnTo>
                  <a:pt x="7619" y="70103"/>
                </a:lnTo>
                <a:lnTo>
                  <a:pt x="4571" y="62483"/>
                </a:lnTo>
                <a:lnTo>
                  <a:pt x="4571" y="71627"/>
                </a:lnTo>
                <a:lnTo>
                  <a:pt x="67055" y="71627"/>
                </a:lnTo>
                <a:close/>
              </a:path>
              <a:path w="71754" h="71754">
                <a:moveTo>
                  <a:pt x="39623" y="6095"/>
                </a:moveTo>
                <a:lnTo>
                  <a:pt x="32003" y="6095"/>
                </a:lnTo>
                <a:lnTo>
                  <a:pt x="35721" y="13901"/>
                </a:lnTo>
                <a:lnTo>
                  <a:pt x="39623" y="6095"/>
                </a:lnTo>
                <a:close/>
              </a:path>
              <a:path w="71754" h="71754">
                <a:moveTo>
                  <a:pt x="35721" y="13901"/>
                </a:moveTo>
                <a:lnTo>
                  <a:pt x="32003" y="6095"/>
                </a:lnTo>
                <a:lnTo>
                  <a:pt x="32003" y="21335"/>
                </a:lnTo>
                <a:lnTo>
                  <a:pt x="35721" y="13901"/>
                </a:lnTo>
                <a:close/>
              </a:path>
              <a:path w="71754" h="71754">
                <a:moveTo>
                  <a:pt x="39623" y="22097"/>
                </a:moveTo>
                <a:lnTo>
                  <a:pt x="39623" y="6095"/>
                </a:lnTo>
                <a:lnTo>
                  <a:pt x="35721" y="13901"/>
                </a:lnTo>
                <a:lnTo>
                  <a:pt x="39623" y="22097"/>
                </a:lnTo>
                <a:close/>
              </a:path>
              <a:path w="71754" h="71754">
                <a:moveTo>
                  <a:pt x="67055" y="62483"/>
                </a:moveTo>
                <a:lnTo>
                  <a:pt x="58855" y="62483"/>
                </a:lnTo>
                <a:lnTo>
                  <a:pt x="62483" y="70103"/>
                </a:lnTo>
                <a:lnTo>
                  <a:pt x="67055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646164" y="390601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62483"/>
                </a:moveTo>
                <a:lnTo>
                  <a:pt x="32003" y="0"/>
                </a:lnTo>
                <a:lnTo>
                  <a:pt x="0" y="62483"/>
                </a:lnTo>
                <a:lnTo>
                  <a:pt x="62483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641591" y="3901439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71627" y="70103"/>
                </a:moveTo>
                <a:lnTo>
                  <a:pt x="71627" y="65531"/>
                </a:lnTo>
                <a:lnTo>
                  <a:pt x="39623" y="1523"/>
                </a:lnTo>
                <a:lnTo>
                  <a:pt x="36575" y="0"/>
                </a:lnTo>
                <a:lnTo>
                  <a:pt x="32003" y="1523"/>
                </a:lnTo>
                <a:lnTo>
                  <a:pt x="0" y="65531"/>
                </a:lnTo>
                <a:lnTo>
                  <a:pt x="0" y="70103"/>
                </a:lnTo>
                <a:lnTo>
                  <a:pt x="4571" y="71627"/>
                </a:lnTo>
                <a:lnTo>
                  <a:pt x="4571" y="62483"/>
                </a:lnTo>
                <a:lnTo>
                  <a:pt x="12772" y="62483"/>
                </a:lnTo>
                <a:lnTo>
                  <a:pt x="32003" y="22097"/>
                </a:lnTo>
                <a:lnTo>
                  <a:pt x="32003" y="6095"/>
                </a:lnTo>
                <a:lnTo>
                  <a:pt x="39623" y="6095"/>
                </a:lnTo>
                <a:lnTo>
                  <a:pt x="39623" y="21335"/>
                </a:lnTo>
                <a:lnTo>
                  <a:pt x="60197" y="62483"/>
                </a:lnTo>
                <a:lnTo>
                  <a:pt x="67055" y="62483"/>
                </a:lnTo>
                <a:lnTo>
                  <a:pt x="67055" y="71627"/>
                </a:lnTo>
                <a:lnTo>
                  <a:pt x="71627" y="70103"/>
                </a:lnTo>
                <a:close/>
              </a:path>
              <a:path w="71754" h="71754">
                <a:moveTo>
                  <a:pt x="12772" y="62483"/>
                </a:moveTo>
                <a:lnTo>
                  <a:pt x="4571" y="62483"/>
                </a:lnTo>
                <a:lnTo>
                  <a:pt x="9143" y="70103"/>
                </a:lnTo>
                <a:lnTo>
                  <a:pt x="12772" y="62483"/>
                </a:lnTo>
                <a:close/>
              </a:path>
              <a:path w="71754" h="71754">
                <a:moveTo>
                  <a:pt x="67055" y="71627"/>
                </a:moveTo>
                <a:lnTo>
                  <a:pt x="67055" y="62483"/>
                </a:lnTo>
                <a:lnTo>
                  <a:pt x="64007" y="70103"/>
                </a:lnTo>
                <a:lnTo>
                  <a:pt x="60197" y="62483"/>
                </a:lnTo>
                <a:lnTo>
                  <a:pt x="12772" y="62483"/>
                </a:lnTo>
                <a:lnTo>
                  <a:pt x="9143" y="70103"/>
                </a:lnTo>
                <a:lnTo>
                  <a:pt x="4571" y="62483"/>
                </a:lnTo>
                <a:lnTo>
                  <a:pt x="4571" y="71627"/>
                </a:lnTo>
                <a:lnTo>
                  <a:pt x="67055" y="71627"/>
                </a:lnTo>
                <a:close/>
              </a:path>
              <a:path w="71754" h="71754">
                <a:moveTo>
                  <a:pt x="39623" y="6095"/>
                </a:moveTo>
                <a:lnTo>
                  <a:pt x="32003" y="6095"/>
                </a:lnTo>
                <a:lnTo>
                  <a:pt x="35906" y="13901"/>
                </a:lnTo>
                <a:lnTo>
                  <a:pt x="39623" y="6095"/>
                </a:lnTo>
                <a:close/>
              </a:path>
              <a:path w="71754" h="71754">
                <a:moveTo>
                  <a:pt x="35906" y="13901"/>
                </a:moveTo>
                <a:lnTo>
                  <a:pt x="32003" y="6095"/>
                </a:lnTo>
                <a:lnTo>
                  <a:pt x="32003" y="22097"/>
                </a:lnTo>
                <a:lnTo>
                  <a:pt x="35906" y="13901"/>
                </a:lnTo>
                <a:close/>
              </a:path>
              <a:path w="71754" h="71754">
                <a:moveTo>
                  <a:pt x="39623" y="21335"/>
                </a:moveTo>
                <a:lnTo>
                  <a:pt x="39623" y="6095"/>
                </a:lnTo>
                <a:lnTo>
                  <a:pt x="35906" y="13901"/>
                </a:lnTo>
                <a:lnTo>
                  <a:pt x="39623" y="21335"/>
                </a:lnTo>
                <a:close/>
              </a:path>
              <a:path w="71754" h="71754">
                <a:moveTo>
                  <a:pt x="67055" y="62483"/>
                </a:moveTo>
                <a:lnTo>
                  <a:pt x="60197" y="62483"/>
                </a:lnTo>
                <a:lnTo>
                  <a:pt x="64007" y="70103"/>
                </a:lnTo>
                <a:lnTo>
                  <a:pt x="67055" y="62483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530851" y="4472939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62483" y="32003"/>
                </a:moveTo>
                <a:lnTo>
                  <a:pt x="36394" y="545"/>
                </a:lnTo>
                <a:lnTo>
                  <a:pt x="30479" y="0"/>
                </a:lnTo>
                <a:lnTo>
                  <a:pt x="25019" y="545"/>
                </a:lnTo>
                <a:lnTo>
                  <a:pt x="0" y="32003"/>
                </a:lnTo>
                <a:lnTo>
                  <a:pt x="493" y="37918"/>
                </a:lnTo>
                <a:lnTo>
                  <a:pt x="30479" y="64007"/>
                </a:lnTo>
                <a:lnTo>
                  <a:pt x="36394" y="63512"/>
                </a:lnTo>
                <a:lnTo>
                  <a:pt x="62483" y="32003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526279" y="4468367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71627" y="44195"/>
                </a:moveTo>
                <a:lnTo>
                  <a:pt x="71627" y="28955"/>
                </a:lnTo>
                <a:lnTo>
                  <a:pt x="70103" y="22859"/>
                </a:lnTo>
                <a:lnTo>
                  <a:pt x="68579" y="21335"/>
                </a:lnTo>
                <a:lnTo>
                  <a:pt x="65531" y="16763"/>
                </a:lnTo>
                <a:lnTo>
                  <a:pt x="62483" y="10667"/>
                </a:lnTo>
                <a:lnTo>
                  <a:pt x="60959" y="10667"/>
                </a:lnTo>
                <a:lnTo>
                  <a:pt x="56387" y="6095"/>
                </a:lnTo>
                <a:lnTo>
                  <a:pt x="50291" y="3047"/>
                </a:lnTo>
                <a:lnTo>
                  <a:pt x="44195" y="1523"/>
                </a:lnTo>
                <a:lnTo>
                  <a:pt x="42671" y="1523"/>
                </a:lnTo>
                <a:lnTo>
                  <a:pt x="36575" y="0"/>
                </a:lnTo>
                <a:lnTo>
                  <a:pt x="35051" y="0"/>
                </a:lnTo>
                <a:lnTo>
                  <a:pt x="28955" y="1523"/>
                </a:lnTo>
                <a:lnTo>
                  <a:pt x="27431" y="1523"/>
                </a:lnTo>
                <a:lnTo>
                  <a:pt x="21335" y="3047"/>
                </a:lnTo>
                <a:lnTo>
                  <a:pt x="15239" y="6095"/>
                </a:lnTo>
                <a:lnTo>
                  <a:pt x="10667" y="10667"/>
                </a:lnTo>
                <a:lnTo>
                  <a:pt x="9143" y="10667"/>
                </a:lnTo>
                <a:lnTo>
                  <a:pt x="6095" y="15239"/>
                </a:lnTo>
                <a:lnTo>
                  <a:pt x="6095" y="16763"/>
                </a:lnTo>
                <a:lnTo>
                  <a:pt x="3047" y="21335"/>
                </a:lnTo>
                <a:lnTo>
                  <a:pt x="1523" y="22859"/>
                </a:lnTo>
                <a:lnTo>
                  <a:pt x="0" y="28955"/>
                </a:lnTo>
                <a:lnTo>
                  <a:pt x="0" y="44195"/>
                </a:lnTo>
                <a:lnTo>
                  <a:pt x="1523" y="50291"/>
                </a:lnTo>
                <a:lnTo>
                  <a:pt x="3047" y="51815"/>
                </a:lnTo>
                <a:lnTo>
                  <a:pt x="4571" y="56387"/>
                </a:lnTo>
                <a:lnTo>
                  <a:pt x="6095" y="57911"/>
                </a:lnTo>
                <a:lnTo>
                  <a:pt x="9143" y="62483"/>
                </a:lnTo>
                <a:lnTo>
                  <a:pt x="9143" y="32003"/>
                </a:lnTo>
                <a:lnTo>
                  <a:pt x="10667" y="25907"/>
                </a:lnTo>
                <a:lnTo>
                  <a:pt x="10667" y="27431"/>
                </a:lnTo>
                <a:lnTo>
                  <a:pt x="13715" y="21335"/>
                </a:lnTo>
                <a:lnTo>
                  <a:pt x="16763" y="16763"/>
                </a:lnTo>
                <a:lnTo>
                  <a:pt x="16763" y="18287"/>
                </a:lnTo>
                <a:lnTo>
                  <a:pt x="21335" y="13715"/>
                </a:lnTo>
                <a:lnTo>
                  <a:pt x="21335" y="14477"/>
                </a:lnTo>
                <a:lnTo>
                  <a:pt x="24383" y="12953"/>
                </a:lnTo>
                <a:lnTo>
                  <a:pt x="24383" y="12191"/>
                </a:lnTo>
                <a:lnTo>
                  <a:pt x="35051" y="9524"/>
                </a:lnTo>
                <a:lnTo>
                  <a:pt x="35051" y="9143"/>
                </a:lnTo>
                <a:lnTo>
                  <a:pt x="36575" y="9143"/>
                </a:lnTo>
                <a:lnTo>
                  <a:pt x="36575" y="9524"/>
                </a:lnTo>
                <a:lnTo>
                  <a:pt x="47243" y="12191"/>
                </a:lnTo>
                <a:lnTo>
                  <a:pt x="47243" y="12953"/>
                </a:lnTo>
                <a:lnTo>
                  <a:pt x="50291" y="14477"/>
                </a:lnTo>
                <a:lnTo>
                  <a:pt x="50291" y="13715"/>
                </a:lnTo>
                <a:lnTo>
                  <a:pt x="54863" y="18287"/>
                </a:lnTo>
                <a:lnTo>
                  <a:pt x="54863" y="16763"/>
                </a:lnTo>
                <a:lnTo>
                  <a:pt x="57911" y="21335"/>
                </a:lnTo>
                <a:lnTo>
                  <a:pt x="60959" y="27431"/>
                </a:lnTo>
                <a:lnTo>
                  <a:pt x="60959" y="25907"/>
                </a:lnTo>
                <a:lnTo>
                  <a:pt x="62483" y="32003"/>
                </a:lnTo>
                <a:lnTo>
                  <a:pt x="62483" y="62483"/>
                </a:lnTo>
                <a:lnTo>
                  <a:pt x="65531" y="57911"/>
                </a:lnTo>
                <a:lnTo>
                  <a:pt x="65531" y="56387"/>
                </a:lnTo>
                <a:lnTo>
                  <a:pt x="68579" y="51815"/>
                </a:lnTo>
                <a:lnTo>
                  <a:pt x="70103" y="50291"/>
                </a:lnTo>
                <a:lnTo>
                  <a:pt x="71627" y="44195"/>
                </a:lnTo>
                <a:close/>
              </a:path>
              <a:path w="71754" h="73660">
                <a:moveTo>
                  <a:pt x="21335" y="59435"/>
                </a:moveTo>
                <a:lnTo>
                  <a:pt x="16763" y="54863"/>
                </a:lnTo>
                <a:lnTo>
                  <a:pt x="16763" y="56387"/>
                </a:lnTo>
                <a:lnTo>
                  <a:pt x="10667" y="47243"/>
                </a:lnTo>
                <a:lnTo>
                  <a:pt x="9143" y="41147"/>
                </a:lnTo>
                <a:lnTo>
                  <a:pt x="9143" y="62483"/>
                </a:lnTo>
                <a:lnTo>
                  <a:pt x="10667" y="62483"/>
                </a:lnTo>
                <a:lnTo>
                  <a:pt x="15239" y="67055"/>
                </a:lnTo>
                <a:lnTo>
                  <a:pt x="19811" y="69341"/>
                </a:lnTo>
                <a:lnTo>
                  <a:pt x="19811" y="59435"/>
                </a:lnTo>
                <a:lnTo>
                  <a:pt x="21335" y="59435"/>
                </a:lnTo>
                <a:close/>
              </a:path>
              <a:path w="71754" h="73660">
                <a:moveTo>
                  <a:pt x="21335" y="14477"/>
                </a:moveTo>
                <a:lnTo>
                  <a:pt x="21335" y="13715"/>
                </a:lnTo>
                <a:lnTo>
                  <a:pt x="19811" y="15239"/>
                </a:lnTo>
                <a:lnTo>
                  <a:pt x="21335" y="14477"/>
                </a:lnTo>
                <a:close/>
              </a:path>
              <a:path w="71754" h="73660">
                <a:moveTo>
                  <a:pt x="25907" y="72389"/>
                </a:moveTo>
                <a:lnTo>
                  <a:pt x="25907" y="62483"/>
                </a:lnTo>
                <a:lnTo>
                  <a:pt x="19811" y="59435"/>
                </a:lnTo>
                <a:lnTo>
                  <a:pt x="19811" y="69341"/>
                </a:lnTo>
                <a:lnTo>
                  <a:pt x="25907" y="72389"/>
                </a:lnTo>
                <a:close/>
              </a:path>
              <a:path w="71754" h="73660">
                <a:moveTo>
                  <a:pt x="25907" y="12191"/>
                </a:moveTo>
                <a:lnTo>
                  <a:pt x="24383" y="12191"/>
                </a:lnTo>
                <a:lnTo>
                  <a:pt x="24383" y="12953"/>
                </a:lnTo>
                <a:lnTo>
                  <a:pt x="25907" y="12191"/>
                </a:lnTo>
                <a:close/>
              </a:path>
              <a:path w="71754" h="73660">
                <a:moveTo>
                  <a:pt x="35813" y="63817"/>
                </a:moveTo>
                <a:lnTo>
                  <a:pt x="30479" y="62483"/>
                </a:lnTo>
                <a:lnTo>
                  <a:pt x="30479" y="64007"/>
                </a:lnTo>
                <a:lnTo>
                  <a:pt x="24383" y="60959"/>
                </a:lnTo>
                <a:lnTo>
                  <a:pt x="25907" y="62483"/>
                </a:lnTo>
                <a:lnTo>
                  <a:pt x="25907" y="72389"/>
                </a:lnTo>
                <a:lnTo>
                  <a:pt x="27431" y="73151"/>
                </a:lnTo>
                <a:lnTo>
                  <a:pt x="35051" y="73151"/>
                </a:lnTo>
                <a:lnTo>
                  <a:pt x="35051" y="64007"/>
                </a:lnTo>
                <a:lnTo>
                  <a:pt x="35813" y="63817"/>
                </a:lnTo>
                <a:close/>
              </a:path>
              <a:path w="71754" h="73660">
                <a:moveTo>
                  <a:pt x="36575" y="9143"/>
                </a:moveTo>
                <a:lnTo>
                  <a:pt x="35051" y="9143"/>
                </a:lnTo>
                <a:lnTo>
                  <a:pt x="35813" y="9334"/>
                </a:lnTo>
                <a:lnTo>
                  <a:pt x="36575" y="9143"/>
                </a:lnTo>
                <a:close/>
              </a:path>
              <a:path w="71754" h="73660">
                <a:moveTo>
                  <a:pt x="35813" y="9334"/>
                </a:moveTo>
                <a:lnTo>
                  <a:pt x="35051" y="9143"/>
                </a:lnTo>
                <a:lnTo>
                  <a:pt x="35051" y="9524"/>
                </a:lnTo>
                <a:lnTo>
                  <a:pt x="35813" y="9334"/>
                </a:lnTo>
                <a:close/>
              </a:path>
              <a:path w="71754" h="73660">
                <a:moveTo>
                  <a:pt x="36575" y="64007"/>
                </a:moveTo>
                <a:lnTo>
                  <a:pt x="35813" y="63817"/>
                </a:lnTo>
                <a:lnTo>
                  <a:pt x="35051" y="64007"/>
                </a:lnTo>
                <a:lnTo>
                  <a:pt x="36575" y="64007"/>
                </a:lnTo>
                <a:close/>
              </a:path>
              <a:path w="71754" h="73660">
                <a:moveTo>
                  <a:pt x="36575" y="73151"/>
                </a:moveTo>
                <a:lnTo>
                  <a:pt x="36575" y="64007"/>
                </a:lnTo>
                <a:lnTo>
                  <a:pt x="35051" y="64007"/>
                </a:lnTo>
                <a:lnTo>
                  <a:pt x="35051" y="73151"/>
                </a:lnTo>
                <a:lnTo>
                  <a:pt x="36575" y="73151"/>
                </a:lnTo>
                <a:close/>
              </a:path>
              <a:path w="71754" h="73660">
                <a:moveTo>
                  <a:pt x="36575" y="9524"/>
                </a:moveTo>
                <a:lnTo>
                  <a:pt x="36575" y="9143"/>
                </a:lnTo>
                <a:lnTo>
                  <a:pt x="35813" y="9334"/>
                </a:lnTo>
                <a:lnTo>
                  <a:pt x="36575" y="9524"/>
                </a:lnTo>
                <a:close/>
              </a:path>
              <a:path w="71754" h="73660">
                <a:moveTo>
                  <a:pt x="47243" y="60959"/>
                </a:moveTo>
                <a:lnTo>
                  <a:pt x="41147" y="64007"/>
                </a:lnTo>
                <a:lnTo>
                  <a:pt x="41147" y="62483"/>
                </a:lnTo>
                <a:lnTo>
                  <a:pt x="35813" y="63817"/>
                </a:lnTo>
                <a:lnTo>
                  <a:pt x="36575" y="64007"/>
                </a:lnTo>
                <a:lnTo>
                  <a:pt x="36575" y="73151"/>
                </a:lnTo>
                <a:lnTo>
                  <a:pt x="44195" y="73151"/>
                </a:lnTo>
                <a:lnTo>
                  <a:pt x="45719" y="72389"/>
                </a:lnTo>
                <a:lnTo>
                  <a:pt x="45719" y="62483"/>
                </a:lnTo>
                <a:lnTo>
                  <a:pt x="47243" y="60959"/>
                </a:lnTo>
                <a:close/>
              </a:path>
              <a:path w="71754" h="73660">
                <a:moveTo>
                  <a:pt x="47243" y="12953"/>
                </a:moveTo>
                <a:lnTo>
                  <a:pt x="47243" y="12191"/>
                </a:lnTo>
                <a:lnTo>
                  <a:pt x="45719" y="12191"/>
                </a:lnTo>
                <a:lnTo>
                  <a:pt x="47243" y="12953"/>
                </a:lnTo>
                <a:close/>
              </a:path>
              <a:path w="71754" h="73660">
                <a:moveTo>
                  <a:pt x="51815" y="69341"/>
                </a:moveTo>
                <a:lnTo>
                  <a:pt x="51815" y="59435"/>
                </a:lnTo>
                <a:lnTo>
                  <a:pt x="45719" y="62483"/>
                </a:lnTo>
                <a:lnTo>
                  <a:pt x="45719" y="72389"/>
                </a:lnTo>
                <a:lnTo>
                  <a:pt x="51815" y="69341"/>
                </a:lnTo>
                <a:close/>
              </a:path>
              <a:path w="71754" h="73660">
                <a:moveTo>
                  <a:pt x="51815" y="15239"/>
                </a:moveTo>
                <a:lnTo>
                  <a:pt x="50291" y="13715"/>
                </a:lnTo>
                <a:lnTo>
                  <a:pt x="50291" y="14477"/>
                </a:lnTo>
                <a:lnTo>
                  <a:pt x="51815" y="15239"/>
                </a:lnTo>
                <a:close/>
              </a:path>
              <a:path w="71754" h="73660">
                <a:moveTo>
                  <a:pt x="62483" y="62483"/>
                </a:moveTo>
                <a:lnTo>
                  <a:pt x="62483" y="41147"/>
                </a:lnTo>
                <a:lnTo>
                  <a:pt x="60959" y="47243"/>
                </a:lnTo>
                <a:lnTo>
                  <a:pt x="54863" y="56387"/>
                </a:lnTo>
                <a:lnTo>
                  <a:pt x="54863" y="54863"/>
                </a:lnTo>
                <a:lnTo>
                  <a:pt x="50291" y="59435"/>
                </a:lnTo>
                <a:lnTo>
                  <a:pt x="51815" y="59435"/>
                </a:lnTo>
                <a:lnTo>
                  <a:pt x="51815" y="69341"/>
                </a:lnTo>
                <a:lnTo>
                  <a:pt x="56387" y="67055"/>
                </a:lnTo>
                <a:lnTo>
                  <a:pt x="60959" y="62483"/>
                </a:lnTo>
                <a:lnTo>
                  <a:pt x="62483" y="62483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832603" y="447293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32003"/>
                </a:moveTo>
                <a:lnTo>
                  <a:pt x="37516" y="545"/>
                </a:lnTo>
                <a:lnTo>
                  <a:pt x="32003" y="0"/>
                </a:lnTo>
                <a:lnTo>
                  <a:pt x="26089" y="545"/>
                </a:lnTo>
                <a:lnTo>
                  <a:pt x="0" y="32003"/>
                </a:lnTo>
                <a:lnTo>
                  <a:pt x="495" y="37918"/>
                </a:lnTo>
                <a:lnTo>
                  <a:pt x="32003" y="64007"/>
                </a:lnTo>
                <a:lnTo>
                  <a:pt x="37516" y="63512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828032" y="44683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047" y="50291"/>
                </a:moveTo>
                <a:lnTo>
                  <a:pt x="3047" y="22859"/>
                </a:lnTo>
                <a:lnTo>
                  <a:pt x="0" y="28955"/>
                </a:lnTo>
                <a:lnTo>
                  <a:pt x="0" y="44195"/>
                </a:lnTo>
                <a:lnTo>
                  <a:pt x="3047" y="50291"/>
                </a:lnTo>
                <a:close/>
              </a:path>
              <a:path w="73660" h="73660">
                <a:moveTo>
                  <a:pt x="6095" y="56387"/>
                </a:moveTo>
                <a:lnTo>
                  <a:pt x="6095" y="16763"/>
                </a:lnTo>
                <a:lnTo>
                  <a:pt x="3047" y="21335"/>
                </a:lnTo>
                <a:lnTo>
                  <a:pt x="3047" y="51815"/>
                </a:lnTo>
                <a:lnTo>
                  <a:pt x="6095" y="56387"/>
                </a:lnTo>
                <a:close/>
              </a:path>
              <a:path w="73660" h="73660">
                <a:moveTo>
                  <a:pt x="70103" y="51815"/>
                </a:moveTo>
                <a:lnTo>
                  <a:pt x="70103" y="21335"/>
                </a:lnTo>
                <a:lnTo>
                  <a:pt x="67055" y="16763"/>
                </a:lnTo>
                <a:lnTo>
                  <a:pt x="65531" y="16763"/>
                </a:lnTo>
                <a:lnTo>
                  <a:pt x="62483" y="10667"/>
                </a:lnTo>
                <a:lnTo>
                  <a:pt x="56387" y="6095"/>
                </a:lnTo>
                <a:lnTo>
                  <a:pt x="50291" y="3047"/>
                </a:lnTo>
                <a:lnTo>
                  <a:pt x="44195" y="1523"/>
                </a:lnTo>
                <a:lnTo>
                  <a:pt x="42671" y="1523"/>
                </a:lnTo>
                <a:lnTo>
                  <a:pt x="36575" y="0"/>
                </a:lnTo>
                <a:lnTo>
                  <a:pt x="35051" y="0"/>
                </a:lnTo>
                <a:lnTo>
                  <a:pt x="22859" y="3047"/>
                </a:lnTo>
                <a:lnTo>
                  <a:pt x="21335" y="3047"/>
                </a:lnTo>
                <a:lnTo>
                  <a:pt x="16763" y="6095"/>
                </a:lnTo>
                <a:lnTo>
                  <a:pt x="15239" y="6095"/>
                </a:lnTo>
                <a:lnTo>
                  <a:pt x="6095" y="15239"/>
                </a:lnTo>
                <a:lnTo>
                  <a:pt x="6095" y="57911"/>
                </a:lnTo>
                <a:lnTo>
                  <a:pt x="9143" y="60959"/>
                </a:lnTo>
                <a:lnTo>
                  <a:pt x="9143" y="32003"/>
                </a:lnTo>
                <a:lnTo>
                  <a:pt x="10667" y="28955"/>
                </a:lnTo>
                <a:lnTo>
                  <a:pt x="10667" y="27431"/>
                </a:lnTo>
                <a:lnTo>
                  <a:pt x="13715" y="21335"/>
                </a:lnTo>
                <a:lnTo>
                  <a:pt x="21335" y="13715"/>
                </a:lnTo>
                <a:lnTo>
                  <a:pt x="21335" y="15239"/>
                </a:lnTo>
                <a:lnTo>
                  <a:pt x="25907" y="12191"/>
                </a:lnTo>
                <a:lnTo>
                  <a:pt x="30479" y="11048"/>
                </a:lnTo>
                <a:lnTo>
                  <a:pt x="30479" y="10667"/>
                </a:lnTo>
                <a:lnTo>
                  <a:pt x="35051" y="9524"/>
                </a:lnTo>
                <a:lnTo>
                  <a:pt x="35051" y="9143"/>
                </a:lnTo>
                <a:lnTo>
                  <a:pt x="36575" y="9143"/>
                </a:lnTo>
                <a:lnTo>
                  <a:pt x="36575" y="9448"/>
                </a:lnTo>
                <a:lnTo>
                  <a:pt x="42671" y="10667"/>
                </a:lnTo>
                <a:lnTo>
                  <a:pt x="42671" y="11048"/>
                </a:lnTo>
                <a:lnTo>
                  <a:pt x="47243" y="12191"/>
                </a:lnTo>
                <a:lnTo>
                  <a:pt x="47243" y="12953"/>
                </a:lnTo>
                <a:lnTo>
                  <a:pt x="50291" y="14477"/>
                </a:lnTo>
                <a:lnTo>
                  <a:pt x="50291" y="13715"/>
                </a:lnTo>
                <a:lnTo>
                  <a:pt x="54863" y="17144"/>
                </a:lnTo>
                <a:lnTo>
                  <a:pt x="54863" y="16763"/>
                </a:lnTo>
                <a:lnTo>
                  <a:pt x="59435" y="21335"/>
                </a:lnTo>
                <a:lnTo>
                  <a:pt x="59435" y="24383"/>
                </a:lnTo>
                <a:lnTo>
                  <a:pt x="60959" y="27431"/>
                </a:lnTo>
                <a:lnTo>
                  <a:pt x="60959" y="25907"/>
                </a:lnTo>
                <a:lnTo>
                  <a:pt x="62483" y="32003"/>
                </a:lnTo>
                <a:lnTo>
                  <a:pt x="62483" y="30479"/>
                </a:lnTo>
                <a:lnTo>
                  <a:pt x="64007" y="36575"/>
                </a:lnTo>
                <a:lnTo>
                  <a:pt x="64007" y="60197"/>
                </a:lnTo>
                <a:lnTo>
                  <a:pt x="65531" y="57911"/>
                </a:lnTo>
                <a:lnTo>
                  <a:pt x="67055" y="56387"/>
                </a:lnTo>
                <a:lnTo>
                  <a:pt x="70103" y="51815"/>
                </a:lnTo>
                <a:close/>
              </a:path>
              <a:path w="73660" h="73660">
                <a:moveTo>
                  <a:pt x="10667" y="30479"/>
                </a:moveTo>
                <a:lnTo>
                  <a:pt x="9143" y="32003"/>
                </a:lnTo>
                <a:lnTo>
                  <a:pt x="9143" y="36575"/>
                </a:lnTo>
                <a:lnTo>
                  <a:pt x="10667" y="30479"/>
                </a:lnTo>
                <a:close/>
              </a:path>
              <a:path w="73660" h="73660">
                <a:moveTo>
                  <a:pt x="10667" y="42671"/>
                </a:moveTo>
                <a:lnTo>
                  <a:pt x="9143" y="36575"/>
                </a:lnTo>
                <a:lnTo>
                  <a:pt x="9143" y="41147"/>
                </a:lnTo>
                <a:lnTo>
                  <a:pt x="10667" y="42671"/>
                </a:lnTo>
                <a:close/>
              </a:path>
              <a:path w="73660" h="73660">
                <a:moveTo>
                  <a:pt x="12191" y="47243"/>
                </a:moveTo>
                <a:lnTo>
                  <a:pt x="9143" y="41147"/>
                </a:lnTo>
                <a:lnTo>
                  <a:pt x="9143" y="60959"/>
                </a:lnTo>
                <a:lnTo>
                  <a:pt x="10667" y="62483"/>
                </a:lnTo>
                <a:lnTo>
                  <a:pt x="10667" y="47243"/>
                </a:lnTo>
                <a:lnTo>
                  <a:pt x="12191" y="47243"/>
                </a:lnTo>
                <a:close/>
              </a:path>
              <a:path w="73660" h="73660">
                <a:moveTo>
                  <a:pt x="12191" y="25907"/>
                </a:moveTo>
                <a:lnTo>
                  <a:pt x="10667" y="27431"/>
                </a:lnTo>
                <a:lnTo>
                  <a:pt x="10667" y="28955"/>
                </a:lnTo>
                <a:lnTo>
                  <a:pt x="12191" y="25907"/>
                </a:lnTo>
                <a:close/>
              </a:path>
              <a:path w="73660" h="73660">
                <a:moveTo>
                  <a:pt x="32003" y="73151"/>
                </a:moveTo>
                <a:lnTo>
                  <a:pt x="32003" y="64007"/>
                </a:lnTo>
                <a:lnTo>
                  <a:pt x="25907" y="60959"/>
                </a:lnTo>
                <a:lnTo>
                  <a:pt x="25907" y="62483"/>
                </a:lnTo>
                <a:lnTo>
                  <a:pt x="21335" y="59435"/>
                </a:lnTo>
                <a:lnTo>
                  <a:pt x="13715" y="51815"/>
                </a:lnTo>
                <a:lnTo>
                  <a:pt x="10667" y="47243"/>
                </a:lnTo>
                <a:lnTo>
                  <a:pt x="10667" y="62483"/>
                </a:lnTo>
                <a:lnTo>
                  <a:pt x="15239" y="67055"/>
                </a:lnTo>
                <a:lnTo>
                  <a:pt x="16763" y="67055"/>
                </a:lnTo>
                <a:lnTo>
                  <a:pt x="21335" y="70103"/>
                </a:lnTo>
                <a:lnTo>
                  <a:pt x="22859" y="70103"/>
                </a:lnTo>
                <a:lnTo>
                  <a:pt x="28955" y="73151"/>
                </a:lnTo>
                <a:lnTo>
                  <a:pt x="32003" y="73151"/>
                </a:lnTo>
                <a:close/>
              </a:path>
              <a:path w="73660" h="73660">
                <a:moveTo>
                  <a:pt x="32003" y="10667"/>
                </a:moveTo>
                <a:lnTo>
                  <a:pt x="30479" y="10667"/>
                </a:lnTo>
                <a:lnTo>
                  <a:pt x="30479" y="11048"/>
                </a:lnTo>
                <a:lnTo>
                  <a:pt x="32003" y="10667"/>
                </a:lnTo>
                <a:close/>
              </a:path>
              <a:path w="73660" h="73660">
                <a:moveTo>
                  <a:pt x="35898" y="63838"/>
                </a:moveTo>
                <a:lnTo>
                  <a:pt x="30479" y="62483"/>
                </a:lnTo>
                <a:lnTo>
                  <a:pt x="32003" y="64007"/>
                </a:lnTo>
                <a:lnTo>
                  <a:pt x="32003" y="73151"/>
                </a:lnTo>
                <a:lnTo>
                  <a:pt x="35051" y="73151"/>
                </a:lnTo>
                <a:lnTo>
                  <a:pt x="35051" y="64007"/>
                </a:lnTo>
                <a:lnTo>
                  <a:pt x="35898" y="63838"/>
                </a:lnTo>
                <a:close/>
              </a:path>
              <a:path w="73660" h="73660">
                <a:moveTo>
                  <a:pt x="36575" y="9143"/>
                </a:moveTo>
                <a:lnTo>
                  <a:pt x="35051" y="9143"/>
                </a:lnTo>
                <a:lnTo>
                  <a:pt x="35898" y="9313"/>
                </a:lnTo>
                <a:lnTo>
                  <a:pt x="36575" y="9143"/>
                </a:lnTo>
                <a:close/>
              </a:path>
              <a:path w="73660" h="73660">
                <a:moveTo>
                  <a:pt x="35898" y="9313"/>
                </a:moveTo>
                <a:lnTo>
                  <a:pt x="35051" y="9143"/>
                </a:lnTo>
                <a:lnTo>
                  <a:pt x="35051" y="9524"/>
                </a:lnTo>
                <a:lnTo>
                  <a:pt x="35898" y="9313"/>
                </a:lnTo>
                <a:close/>
              </a:path>
              <a:path w="73660" h="73660">
                <a:moveTo>
                  <a:pt x="36575" y="64007"/>
                </a:moveTo>
                <a:lnTo>
                  <a:pt x="35898" y="63838"/>
                </a:lnTo>
                <a:lnTo>
                  <a:pt x="35051" y="64007"/>
                </a:lnTo>
                <a:lnTo>
                  <a:pt x="36575" y="64007"/>
                </a:lnTo>
                <a:close/>
              </a:path>
              <a:path w="73660" h="73660">
                <a:moveTo>
                  <a:pt x="36575" y="73151"/>
                </a:moveTo>
                <a:lnTo>
                  <a:pt x="36575" y="64007"/>
                </a:lnTo>
                <a:lnTo>
                  <a:pt x="35051" y="64007"/>
                </a:lnTo>
                <a:lnTo>
                  <a:pt x="35051" y="73151"/>
                </a:lnTo>
                <a:lnTo>
                  <a:pt x="36575" y="73151"/>
                </a:lnTo>
                <a:close/>
              </a:path>
              <a:path w="73660" h="73660">
                <a:moveTo>
                  <a:pt x="36575" y="9448"/>
                </a:moveTo>
                <a:lnTo>
                  <a:pt x="36575" y="9143"/>
                </a:lnTo>
                <a:lnTo>
                  <a:pt x="35898" y="9313"/>
                </a:lnTo>
                <a:lnTo>
                  <a:pt x="36575" y="9448"/>
                </a:lnTo>
                <a:close/>
              </a:path>
              <a:path w="73660" h="73660">
                <a:moveTo>
                  <a:pt x="42671" y="62483"/>
                </a:moveTo>
                <a:lnTo>
                  <a:pt x="35898" y="63838"/>
                </a:lnTo>
                <a:lnTo>
                  <a:pt x="36575" y="64007"/>
                </a:lnTo>
                <a:lnTo>
                  <a:pt x="36575" y="73151"/>
                </a:lnTo>
                <a:lnTo>
                  <a:pt x="41147" y="73151"/>
                </a:lnTo>
                <a:lnTo>
                  <a:pt x="41147" y="64007"/>
                </a:lnTo>
                <a:lnTo>
                  <a:pt x="42671" y="62483"/>
                </a:lnTo>
                <a:close/>
              </a:path>
              <a:path w="73660" h="73660">
                <a:moveTo>
                  <a:pt x="42671" y="11048"/>
                </a:moveTo>
                <a:lnTo>
                  <a:pt x="42671" y="10667"/>
                </a:lnTo>
                <a:lnTo>
                  <a:pt x="41147" y="10667"/>
                </a:lnTo>
                <a:lnTo>
                  <a:pt x="42671" y="11048"/>
                </a:lnTo>
                <a:close/>
              </a:path>
              <a:path w="73660" h="73660">
                <a:moveTo>
                  <a:pt x="47243" y="60959"/>
                </a:moveTo>
                <a:lnTo>
                  <a:pt x="41147" y="64007"/>
                </a:lnTo>
                <a:lnTo>
                  <a:pt x="41147" y="73151"/>
                </a:lnTo>
                <a:lnTo>
                  <a:pt x="44195" y="73151"/>
                </a:lnTo>
                <a:lnTo>
                  <a:pt x="45719" y="72389"/>
                </a:lnTo>
                <a:lnTo>
                  <a:pt x="45719" y="62483"/>
                </a:lnTo>
                <a:lnTo>
                  <a:pt x="47243" y="60959"/>
                </a:lnTo>
                <a:close/>
              </a:path>
              <a:path w="73660" h="73660">
                <a:moveTo>
                  <a:pt x="47243" y="12953"/>
                </a:moveTo>
                <a:lnTo>
                  <a:pt x="47243" y="12191"/>
                </a:lnTo>
                <a:lnTo>
                  <a:pt x="45719" y="12191"/>
                </a:lnTo>
                <a:lnTo>
                  <a:pt x="47243" y="12953"/>
                </a:lnTo>
                <a:close/>
              </a:path>
              <a:path w="73660" h="73660">
                <a:moveTo>
                  <a:pt x="51815" y="69341"/>
                </a:moveTo>
                <a:lnTo>
                  <a:pt x="51815" y="59435"/>
                </a:lnTo>
                <a:lnTo>
                  <a:pt x="45719" y="62483"/>
                </a:lnTo>
                <a:lnTo>
                  <a:pt x="45719" y="72389"/>
                </a:lnTo>
                <a:lnTo>
                  <a:pt x="51815" y="69341"/>
                </a:lnTo>
                <a:close/>
              </a:path>
              <a:path w="73660" h="73660">
                <a:moveTo>
                  <a:pt x="51815" y="15239"/>
                </a:moveTo>
                <a:lnTo>
                  <a:pt x="50291" y="13715"/>
                </a:lnTo>
                <a:lnTo>
                  <a:pt x="50291" y="14477"/>
                </a:lnTo>
                <a:lnTo>
                  <a:pt x="51815" y="15239"/>
                </a:lnTo>
                <a:close/>
              </a:path>
              <a:path w="73660" h="73660">
                <a:moveTo>
                  <a:pt x="56387" y="54863"/>
                </a:moveTo>
                <a:lnTo>
                  <a:pt x="50291" y="59435"/>
                </a:lnTo>
                <a:lnTo>
                  <a:pt x="51815" y="59435"/>
                </a:lnTo>
                <a:lnTo>
                  <a:pt x="51815" y="69341"/>
                </a:lnTo>
                <a:lnTo>
                  <a:pt x="54863" y="67817"/>
                </a:lnTo>
                <a:lnTo>
                  <a:pt x="54863" y="56387"/>
                </a:lnTo>
                <a:lnTo>
                  <a:pt x="56387" y="54863"/>
                </a:lnTo>
                <a:close/>
              </a:path>
              <a:path w="73660" h="73660">
                <a:moveTo>
                  <a:pt x="56387" y="18287"/>
                </a:moveTo>
                <a:lnTo>
                  <a:pt x="54863" y="16763"/>
                </a:lnTo>
                <a:lnTo>
                  <a:pt x="54863" y="17144"/>
                </a:lnTo>
                <a:lnTo>
                  <a:pt x="56387" y="18287"/>
                </a:lnTo>
                <a:close/>
              </a:path>
              <a:path w="73660" h="73660">
                <a:moveTo>
                  <a:pt x="59435" y="64769"/>
                </a:moveTo>
                <a:lnTo>
                  <a:pt x="59435" y="51815"/>
                </a:lnTo>
                <a:lnTo>
                  <a:pt x="54863" y="56387"/>
                </a:lnTo>
                <a:lnTo>
                  <a:pt x="54863" y="67817"/>
                </a:lnTo>
                <a:lnTo>
                  <a:pt x="56387" y="67055"/>
                </a:lnTo>
                <a:lnTo>
                  <a:pt x="59435" y="64769"/>
                </a:lnTo>
                <a:close/>
              </a:path>
              <a:path w="73660" h="73660">
                <a:moveTo>
                  <a:pt x="59435" y="24383"/>
                </a:moveTo>
                <a:lnTo>
                  <a:pt x="59435" y="21335"/>
                </a:lnTo>
                <a:lnTo>
                  <a:pt x="57911" y="21335"/>
                </a:lnTo>
                <a:lnTo>
                  <a:pt x="59435" y="24383"/>
                </a:lnTo>
                <a:close/>
              </a:path>
              <a:path w="73660" h="73660">
                <a:moveTo>
                  <a:pt x="64007" y="60197"/>
                </a:moveTo>
                <a:lnTo>
                  <a:pt x="64007" y="36575"/>
                </a:lnTo>
                <a:lnTo>
                  <a:pt x="62483" y="42671"/>
                </a:lnTo>
                <a:lnTo>
                  <a:pt x="62483" y="41147"/>
                </a:lnTo>
                <a:lnTo>
                  <a:pt x="60959" y="47243"/>
                </a:lnTo>
                <a:lnTo>
                  <a:pt x="57911" y="51815"/>
                </a:lnTo>
                <a:lnTo>
                  <a:pt x="59435" y="51815"/>
                </a:lnTo>
                <a:lnTo>
                  <a:pt x="59435" y="64769"/>
                </a:lnTo>
                <a:lnTo>
                  <a:pt x="62483" y="62483"/>
                </a:lnTo>
                <a:lnTo>
                  <a:pt x="64007" y="60197"/>
                </a:lnTo>
                <a:close/>
              </a:path>
              <a:path w="73660" h="73660">
                <a:moveTo>
                  <a:pt x="73151" y="36575"/>
                </a:moveTo>
                <a:lnTo>
                  <a:pt x="71627" y="30479"/>
                </a:lnTo>
                <a:lnTo>
                  <a:pt x="71627" y="28955"/>
                </a:lnTo>
                <a:lnTo>
                  <a:pt x="70103" y="22859"/>
                </a:lnTo>
                <a:lnTo>
                  <a:pt x="70103" y="50291"/>
                </a:lnTo>
                <a:lnTo>
                  <a:pt x="71627" y="44195"/>
                </a:lnTo>
                <a:lnTo>
                  <a:pt x="73151" y="36575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983479" y="447293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32003"/>
                </a:moveTo>
                <a:lnTo>
                  <a:pt x="37516" y="545"/>
                </a:lnTo>
                <a:lnTo>
                  <a:pt x="32003" y="0"/>
                </a:lnTo>
                <a:lnTo>
                  <a:pt x="26089" y="545"/>
                </a:lnTo>
                <a:lnTo>
                  <a:pt x="0" y="32003"/>
                </a:lnTo>
                <a:lnTo>
                  <a:pt x="495" y="37918"/>
                </a:lnTo>
                <a:lnTo>
                  <a:pt x="32003" y="64007"/>
                </a:lnTo>
                <a:lnTo>
                  <a:pt x="37516" y="63512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978907" y="44683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047" y="50291"/>
                </a:moveTo>
                <a:lnTo>
                  <a:pt x="3047" y="22859"/>
                </a:lnTo>
                <a:lnTo>
                  <a:pt x="1523" y="28955"/>
                </a:lnTo>
                <a:lnTo>
                  <a:pt x="0" y="30479"/>
                </a:lnTo>
                <a:lnTo>
                  <a:pt x="0" y="44195"/>
                </a:lnTo>
                <a:lnTo>
                  <a:pt x="1523" y="44195"/>
                </a:lnTo>
                <a:lnTo>
                  <a:pt x="3047" y="50291"/>
                </a:lnTo>
                <a:close/>
              </a:path>
              <a:path w="73660" h="73660">
                <a:moveTo>
                  <a:pt x="6095" y="56387"/>
                </a:moveTo>
                <a:lnTo>
                  <a:pt x="6095" y="16763"/>
                </a:lnTo>
                <a:lnTo>
                  <a:pt x="3047" y="21335"/>
                </a:lnTo>
                <a:lnTo>
                  <a:pt x="3047" y="51815"/>
                </a:lnTo>
                <a:lnTo>
                  <a:pt x="6095" y="56387"/>
                </a:lnTo>
                <a:close/>
              </a:path>
              <a:path w="73660" h="73660">
                <a:moveTo>
                  <a:pt x="67055" y="57911"/>
                </a:moveTo>
                <a:lnTo>
                  <a:pt x="67055" y="15239"/>
                </a:lnTo>
                <a:lnTo>
                  <a:pt x="57911" y="6095"/>
                </a:lnTo>
                <a:lnTo>
                  <a:pt x="56387" y="6095"/>
                </a:lnTo>
                <a:lnTo>
                  <a:pt x="51815" y="3047"/>
                </a:lnTo>
                <a:lnTo>
                  <a:pt x="50291" y="3047"/>
                </a:lnTo>
                <a:lnTo>
                  <a:pt x="44195" y="1523"/>
                </a:lnTo>
                <a:lnTo>
                  <a:pt x="42671" y="1523"/>
                </a:lnTo>
                <a:lnTo>
                  <a:pt x="36575" y="0"/>
                </a:lnTo>
                <a:lnTo>
                  <a:pt x="28955" y="1523"/>
                </a:lnTo>
                <a:lnTo>
                  <a:pt x="22859" y="3047"/>
                </a:lnTo>
                <a:lnTo>
                  <a:pt x="21335" y="3047"/>
                </a:lnTo>
                <a:lnTo>
                  <a:pt x="16763" y="6095"/>
                </a:lnTo>
                <a:lnTo>
                  <a:pt x="15239" y="6095"/>
                </a:lnTo>
                <a:lnTo>
                  <a:pt x="6095" y="15239"/>
                </a:lnTo>
                <a:lnTo>
                  <a:pt x="6095" y="57911"/>
                </a:lnTo>
                <a:lnTo>
                  <a:pt x="9143" y="60959"/>
                </a:lnTo>
                <a:lnTo>
                  <a:pt x="9143" y="36575"/>
                </a:lnTo>
                <a:lnTo>
                  <a:pt x="10667" y="30479"/>
                </a:lnTo>
                <a:lnTo>
                  <a:pt x="10667" y="27431"/>
                </a:lnTo>
                <a:lnTo>
                  <a:pt x="13715" y="21335"/>
                </a:lnTo>
                <a:lnTo>
                  <a:pt x="21335" y="13715"/>
                </a:lnTo>
                <a:lnTo>
                  <a:pt x="21335" y="15239"/>
                </a:lnTo>
                <a:lnTo>
                  <a:pt x="25907" y="12191"/>
                </a:lnTo>
                <a:lnTo>
                  <a:pt x="30479" y="11048"/>
                </a:lnTo>
                <a:lnTo>
                  <a:pt x="30479" y="10667"/>
                </a:lnTo>
                <a:lnTo>
                  <a:pt x="36575" y="9143"/>
                </a:lnTo>
                <a:lnTo>
                  <a:pt x="42671" y="10667"/>
                </a:lnTo>
                <a:lnTo>
                  <a:pt x="42671" y="11048"/>
                </a:lnTo>
                <a:lnTo>
                  <a:pt x="47243" y="12191"/>
                </a:lnTo>
                <a:lnTo>
                  <a:pt x="51815" y="15239"/>
                </a:lnTo>
                <a:lnTo>
                  <a:pt x="51815" y="13715"/>
                </a:lnTo>
                <a:lnTo>
                  <a:pt x="59435" y="21335"/>
                </a:lnTo>
                <a:lnTo>
                  <a:pt x="60959" y="27431"/>
                </a:lnTo>
                <a:lnTo>
                  <a:pt x="60959" y="25907"/>
                </a:lnTo>
                <a:lnTo>
                  <a:pt x="62483" y="32003"/>
                </a:lnTo>
                <a:lnTo>
                  <a:pt x="62483" y="30479"/>
                </a:lnTo>
                <a:lnTo>
                  <a:pt x="64007" y="36575"/>
                </a:lnTo>
                <a:lnTo>
                  <a:pt x="64007" y="60959"/>
                </a:lnTo>
                <a:lnTo>
                  <a:pt x="67055" y="57911"/>
                </a:lnTo>
                <a:close/>
              </a:path>
              <a:path w="73660" h="73660">
                <a:moveTo>
                  <a:pt x="32003" y="73151"/>
                </a:moveTo>
                <a:lnTo>
                  <a:pt x="32003" y="64007"/>
                </a:lnTo>
                <a:lnTo>
                  <a:pt x="25907" y="60959"/>
                </a:lnTo>
                <a:lnTo>
                  <a:pt x="25907" y="62483"/>
                </a:lnTo>
                <a:lnTo>
                  <a:pt x="21335" y="59435"/>
                </a:lnTo>
                <a:lnTo>
                  <a:pt x="13715" y="51815"/>
                </a:lnTo>
                <a:lnTo>
                  <a:pt x="10667" y="47243"/>
                </a:lnTo>
                <a:lnTo>
                  <a:pt x="10667" y="42671"/>
                </a:lnTo>
                <a:lnTo>
                  <a:pt x="9143" y="36575"/>
                </a:lnTo>
                <a:lnTo>
                  <a:pt x="9143" y="60959"/>
                </a:lnTo>
                <a:lnTo>
                  <a:pt x="15239" y="67055"/>
                </a:lnTo>
                <a:lnTo>
                  <a:pt x="16763" y="67055"/>
                </a:lnTo>
                <a:lnTo>
                  <a:pt x="21335" y="70103"/>
                </a:lnTo>
                <a:lnTo>
                  <a:pt x="22859" y="70103"/>
                </a:lnTo>
                <a:lnTo>
                  <a:pt x="28955" y="73151"/>
                </a:lnTo>
                <a:lnTo>
                  <a:pt x="32003" y="73151"/>
                </a:lnTo>
                <a:close/>
              </a:path>
              <a:path w="73660" h="73660">
                <a:moveTo>
                  <a:pt x="12191" y="25907"/>
                </a:moveTo>
                <a:lnTo>
                  <a:pt x="10667" y="27431"/>
                </a:lnTo>
                <a:lnTo>
                  <a:pt x="10667" y="32003"/>
                </a:lnTo>
                <a:lnTo>
                  <a:pt x="12191" y="25907"/>
                </a:lnTo>
                <a:close/>
              </a:path>
              <a:path w="73660" h="73660">
                <a:moveTo>
                  <a:pt x="12191" y="47243"/>
                </a:moveTo>
                <a:lnTo>
                  <a:pt x="10667" y="41147"/>
                </a:lnTo>
                <a:lnTo>
                  <a:pt x="10667" y="47243"/>
                </a:lnTo>
                <a:lnTo>
                  <a:pt x="12191" y="47243"/>
                </a:lnTo>
                <a:close/>
              </a:path>
              <a:path w="73660" h="73660">
                <a:moveTo>
                  <a:pt x="32003" y="10667"/>
                </a:moveTo>
                <a:lnTo>
                  <a:pt x="30479" y="10667"/>
                </a:lnTo>
                <a:lnTo>
                  <a:pt x="30479" y="11048"/>
                </a:lnTo>
                <a:lnTo>
                  <a:pt x="32003" y="10667"/>
                </a:lnTo>
                <a:close/>
              </a:path>
              <a:path w="73660" h="73660">
                <a:moveTo>
                  <a:pt x="42671" y="62483"/>
                </a:moveTo>
                <a:lnTo>
                  <a:pt x="36575" y="64007"/>
                </a:lnTo>
                <a:lnTo>
                  <a:pt x="30479" y="62483"/>
                </a:lnTo>
                <a:lnTo>
                  <a:pt x="32003" y="64007"/>
                </a:lnTo>
                <a:lnTo>
                  <a:pt x="32003" y="73151"/>
                </a:lnTo>
                <a:lnTo>
                  <a:pt x="41147" y="73151"/>
                </a:lnTo>
                <a:lnTo>
                  <a:pt x="41147" y="64007"/>
                </a:lnTo>
                <a:lnTo>
                  <a:pt x="42671" y="62483"/>
                </a:lnTo>
                <a:close/>
              </a:path>
              <a:path w="73660" h="73660">
                <a:moveTo>
                  <a:pt x="42671" y="11048"/>
                </a:moveTo>
                <a:lnTo>
                  <a:pt x="42671" y="10667"/>
                </a:lnTo>
                <a:lnTo>
                  <a:pt x="41147" y="10667"/>
                </a:lnTo>
                <a:lnTo>
                  <a:pt x="42671" y="11048"/>
                </a:lnTo>
                <a:close/>
              </a:path>
              <a:path w="73660" h="73660">
                <a:moveTo>
                  <a:pt x="59435" y="65531"/>
                </a:moveTo>
                <a:lnTo>
                  <a:pt x="59435" y="51815"/>
                </a:lnTo>
                <a:lnTo>
                  <a:pt x="51815" y="59435"/>
                </a:lnTo>
                <a:lnTo>
                  <a:pt x="47243" y="62483"/>
                </a:lnTo>
                <a:lnTo>
                  <a:pt x="47243" y="60959"/>
                </a:lnTo>
                <a:lnTo>
                  <a:pt x="41147" y="64007"/>
                </a:lnTo>
                <a:lnTo>
                  <a:pt x="41147" y="73151"/>
                </a:lnTo>
                <a:lnTo>
                  <a:pt x="44195" y="73151"/>
                </a:lnTo>
                <a:lnTo>
                  <a:pt x="50291" y="70103"/>
                </a:lnTo>
                <a:lnTo>
                  <a:pt x="51815" y="70103"/>
                </a:lnTo>
                <a:lnTo>
                  <a:pt x="56387" y="67055"/>
                </a:lnTo>
                <a:lnTo>
                  <a:pt x="57911" y="67055"/>
                </a:lnTo>
                <a:lnTo>
                  <a:pt x="59435" y="65531"/>
                </a:lnTo>
                <a:close/>
              </a:path>
              <a:path w="73660" h="73660">
                <a:moveTo>
                  <a:pt x="64007" y="60959"/>
                </a:moveTo>
                <a:lnTo>
                  <a:pt x="64007" y="36575"/>
                </a:lnTo>
                <a:lnTo>
                  <a:pt x="62483" y="42671"/>
                </a:lnTo>
                <a:lnTo>
                  <a:pt x="62483" y="41147"/>
                </a:lnTo>
                <a:lnTo>
                  <a:pt x="60959" y="47243"/>
                </a:lnTo>
                <a:lnTo>
                  <a:pt x="57911" y="51815"/>
                </a:lnTo>
                <a:lnTo>
                  <a:pt x="59435" y="51815"/>
                </a:lnTo>
                <a:lnTo>
                  <a:pt x="59435" y="65531"/>
                </a:lnTo>
                <a:lnTo>
                  <a:pt x="64007" y="60959"/>
                </a:lnTo>
                <a:close/>
              </a:path>
              <a:path w="73660" h="73660">
                <a:moveTo>
                  <a:pt x="70103" y="51815"/>
                </a:moveTo>
                <a:lnTo>
                  <a:pt x="70103" y="21335"/>
                </a:lnTo>
                <a:lnTo>
                  <a:pt x="67055" y="16763"/>
                </a:lnTo>
                <a:lnTo>
                  <a:pt x="67055" y="56387"/>
                </a:lnTo>
                <a:lnTo>
                  <a:pt x="70103" y="51815"/>
                </a:lnTo>
                <a:close/>
              </a:path>
              <a:path w="73660" h="73660">
                <a:moveTo>
                  <a:pt x="73151" y="36575"/>
                </a:moveTo>
                <a:lnTo>
                  <a:pt x="71627" y="30479"/>
                </a:lnTo>
                <a:lnTo>
                  <a:pt x="71627" y="28955"/>
                </a:lnTo>
                <a:lnTo>
                  <a:pt x="70103" y="22859"/>
                </a:lnTo>
                <a:lnTo>
                  <a:pt x="70103" y="50291"/>
                </a:lnTo>
                <a:lnTo>
                  <a:pt x="71627" y="44195"/>
                </a:lnTo>
                <a:lnTo>
                  <a:pt x="73151" y="36575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5134355" y="447293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32003"/>
                </a:moveTo>
                <a:lnTo>
                  <a:pt x="37918" y="545"/>
                </a:lnTo>
                <a:lnTo>
                  <a:pt x="32003" y="0"/>
                </a:lnTo>
                <a:lnTo>
                  <a:pt x="26491" y="545"/>
                </a:lnTo>
                <a:lnTo>
                  <a:pt x="0" y="32003"/>
                </a:lnTo>
                <a:lnTo>
                  <a:pt x="545" y="37918"/>
                </a:lnTo>
                <a:lnTo>
                  <a:pt x="32003" y="64007"/>
                </a:lnTo>
                <a:lnTo>
                  <a:pt x="37918" y="63512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5129783" y="44683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3047" y="50291"/>
                </a:moveTo>
                <a:lnTo>
                  <a:pt x="3047" y="22859"/>
                </a:lnTo>
                <a:lnTo>
                  <a:pt x="1523" y="28955"/>
                </a:lnTo>
                <a:lnTo>
                  <a:pt x="1523" y="30479"/>
                </a:lnTo>
                <a:lnTo>
                  <a:pt x="0" y="36575"/>
                </a:lnTo>
                <a:lnTo>
                  <a:pt x="1523" y="44195"/>
                </a:lnTo>
                <a:lnTo>
                  <a:pt x="3047" y="50291"/>
                </a:lnTo>
                <a:close/>
              </a:path>
              <a:path w="73660" h="73660">
                <a:moveTo>
                  <a:pt x="6095" y="56387"/>
                </a:moveTo>
                <a:lnTo>
                  <a:pt x="6095" y="16763"/>
                </a:lnTo>
                <a:lnTo>
                  <a:pt x="3047" y="21335"/>
                </a:lnTo>
                <a:lnTo>
                  <a:pt x="3047" y="51815"/>
                </a:lnTo>
                <a:lnTo>
                  <a:pt x="6095" y="56387"/>
                </a:lnTo>
                <a:close/>
              </a:path>
              <a:path w="73660" h="73660">
                <a:moveTo>
                  <a:pt x="70103" y="51815"/>
                </a:moveTo>
                <a:lnTo>
                  <a:pt x="70103" y="21335"/>
                </a:lnTo>
                <a:lnTo>
                  <a:pt x="67055" y="16763"/>
                </a:lnTo>
                <a:lnTo>
                  <a:pt x="62483" y="10667"/>
                </a:lnTo>
                <a:lnTo>
                  <a:pt x="57911" y="6095"/>
                </a:lnTo>
                <a:lnTo>
                  <a:pt x="56387" y="6095"/>
                </a:lnTo>
                <a:lnTo>
                  <a:pt x="51815" y="3047"/>
                </a:lnTo>
                <a:lnTo>
                  <a:pt x="50291" y="3047"/>
                </a:lnTo>
                <a:lnTo>
                  <a:pt x="44195" y="1523"/>
                </a:lnTo>
                <a:lnTo>
                  <a:pt x="36575" y="0"/>
                </a:lnTo>
                <a:lnTo>
                  <a:pt x="30479" y="1523"/>
                </a:lnTo>
                <a:lnTo>
                  <a:pt x="28955" y="1523"/>
                </a:lnTo>
                <a:lnTo>
                  <a:pt x="22859" y="3047"/>
                </a:lnTo>
                <a:lnTo>
                  <a:pt x="21335" y="3047"/>
                </a:lnTo>
                <a:lnTo>
                  <a:pt x="16763" y="6095"/>
                </a:lnTo>
                <a:lnTo>
                  <a:pt x="15239" y="6095"/>
                </a:lnTo>
                <a:lnTo>
                  <a:pt x="6095" y="15239"/>
                </a:lnTo>
                <a:lnTo>
                  <a:pt x="6095" y="57911"/>
                </a:lnTo>
                <a:lnTo>
                  <a:pt x="9143" y="60959"/>
                </a:lnTo>
                <a:lnTo>
                  <a:pt x="9143" y="36575"/>
                </a:lnTo>
                <a:lnTo>
                  <a:pt x="10667" y="30479"/>
                </a:lnTo>
                <a:lnTo>
                  <a:pt x="10667" y="32003"/>
                </a:lnTo>
                <a:lnTo>
                  <a:pt x="12191" y="25907"/>
                </a:lnTo>
                <a:lnTo>
                  <a:pt x="12191" y="27431"/>
                </a:lnTo>
                <a:lnTo>
                  <a:pt x="13715" y="24383"/>
                </a:lnTo>
                <a:lnTo>
                  <a:pt x="13715" y="21335"/>
                </a:lnTo>
                <a:lnTo>
                  <a:pt x="21335" y="13715"/>
                </a:lnTo>
                <a:lnTo>
                  <a:pt x="21335" y="15239"/>
                </a:lnTo>
                <a:lnTo>
                  <a:pt x="25907" y="12191"/>
                </a:lnTo>
                <a:lnTo>
                  <a:pt x="30479" y="11048"/>
                </a:lnTo>
                <a:lnTo>
                  <a:pt x="30479" y="10667"/>
                </a:lnTo>
                <a:lnTo>
                  <a:pt x="36575" y="9143"/>
                </a:lnTo>
                <a:lnTo>
                  <a:pt x="42671" y="10667"/>
                </a:lnTo>
                <a:lnTo>
                  <a:pt x="42671" y="11048"/>
                </a:lnTo>
                <a:lnTo>
                  <a:pt x="47243" y="12191"/>
                </a:lnTo>
                <a:lnTo>
                  <a:pt x="51815" y="15239"/>
                </a:lnTo>
                <a:lnTo>
                  <a:pt x="51815" y="13715"/>
                </a:lnTo>
                <a:lnTo>
                  <a:pt x="59435" y="21335"/>
                </a:lnTo>
                <a:lnTo>
                  <a:pt x="62483" y="27431"/>
                </a:lnTo>
                <a:lnTo>
                  <a:pt x="62483" y="30479"/>
                </a:lnTo>
                <a:lnTo>
                  <a:pt x="64007" y="36575"/>
                </a:lnTo>
                <a:lnTo>
                  <a:pt x="64007" y="60959"/>
                </a:lnTo>
                <a:lnTo>
                  <a:pt x="67055" y="57911"/>
                </a:lnTo>
                <a:lnTo>
                  <a:pt x="67055" y="56387"/>
                </a:lnTo>
                <a:lnTo>
                  <a:pt x="70103" y="51815"/>
                </a:lnTo>
                <a:close/>
              </a:path>
              <a:path w="73660" h="73660">
                <a:moveTo>
                  <a:pt x="15239" y="51815"/>
                </a:moveTo>
                <a:lnTo>
                  <a:pt x="12191" y="47243"/>
                </a:lnTo>
                <a:lnTo>
                  <a:pt x="10667" y="41147"/>
                </a:lnTo>
                <a:lnTo>
                  <a:pt x="10667" y="42671"/>
                </a:lnTo>
                <a:lnTo>
                  <a:pt x="9143" y="36575"/>
                </a:lnTo>
                <a:lnTo>
                  <a:pt x="9143" y="60959"/>
                </a:lnTo>
                <a:lnTo>
                  <a:pt x="13715" y="65531"/>
                </a:lnTo>
                <a:lnTo>
                  <a:pt x="13715" y="51815"/>
                </a:lnTo>
                <a:lnTo>
                  <a:pt x="15239" y="51815"/>
                </a:lnTo>
                <a:close/>
              </a:path>
              <a:path w="73660" h="73660">
                <a:moveTo>
                  <a:pt x="15239" y="21335"/>
                </a:moveTo>
                <a:lnTo>
                  <a:pt x="13715" y="21335"/>
                </a:lnTo>
                <a:lnTo>
                  <a:pt x="13715" y="24383"/>
                </a:lnTo>
                <a:lnTo>
                  <a:pt x="15239" y="21335"/>
                </a:lnTo>
                <a:close/>
              </a:path>
              <a:path w="73660" h="73660">
                <a:moveTo>
                  <a:pt x="32003" y="73151"/>
                </a:moveTo>
                <a:lnTo>
                  <a:pt x="32003" y="64007"/>
                </a:lnTo>
                <a:lnTo>
                  <a:pt x="25907" y="60959"/>
                </a:lnTo>
                <a:lnTo>
                  <a:pt x="25907" y="62483"/>
                </a:lnTo>
                <a:lnTo>
                  <a:pt x="21335" y="59435"/>
                </a:lnTo>
                <a:lnTo>
                  <a:pt x="13715" y="51815"/>
                </a:lnTo>
                <a:lnTo>
                  <a:pt x="13715" y="65531"/>
                </a:lnTo>
                <a:lnTo>
                  <a:pt x="15239" y="67055"/>
                </a:lnTo>
                <a:lnTo>
                  <a:pt x="16763" y="67055"/>
                </a:lnTo>
                <a:lnTo>
                  <a:pt x="21335" y="70103"/>
                </a:lnTo>
                <a:lnTo>
                  <a:pt x="22859" y="70103"/>
                </a:lnTo>
                <a:lnTo>
                  <a:pt x="28955" y="73151"/>
                </a:lnTo>
                <a:lnTo>
                  <a:pt x="32003" y="73151"/>
                </a:lnTo>
                <a:close/>
              </a:path>
              <a:path w="73660" h="73660">
                <a:moveTo>
                  <a:pt x="32003" y="10667"/>
                </a:moveTo>
                <a:lnTo>
                  <a:pt x="30479" y="10667"/>
                </a:lnTo>
                <a:lnTo>
                  <a:pt x="30479" y="11048"/>
                </a:lnTo>
                <a:lnTo>
                  <a:pt x="32003" y="10667"/>
                </a:lnTo>
                <a:close/>
              </a:path>
              <a:path w="73660" h="73660">
                <a:moveTo>
                  <a:pt x="42671" y="62483"/>
                </a:moveTo>
                <a:lnTo>
                  <a:pt x="36575" y="64007"/>
                </a:lnTo>
                <a:lnTo>
                  <a:pt x="30479" y="62483"/>
                </a:lnTo>
                <a:lnTo>
                  <a:pt x="32003" y="64007"/>
                </a:lnTo>
                <a:lnTo>
                  <a:pt x="32003" y="73151"/>
                </a:lnTo>
                <a:lnTo>
                  <a:pt x="41147" y="73151"/>
                </a:lnTo>
                <a:lnTo>
                  <a:pt x="41147" y="64007"/>
                </a:lnTo>
                <a:lnTo>
                  <a:pt x="42671" y="62483"/>
                </a:lnTo>
                <a:close/>
              </a:path>
              <a:path w="73660" h="73660">
                <a:moveTo>
                  <a:pt x="42671" y="11048"/>
                </a:moveTo>
                <a:lnTo>
                  <a:pt x="42671" y="10667"/>
                </a:lnTo>
                <a:lnTo>
                  <a:pt x="41147" y="10667"/>
                </a:lnTo>
                <a:lnTo>
                  <a:pt x="42671" y="11048"/>
                </a:lnTo>
                <a:close/>
              </a:path>
              <a:path w="73660" h="73660">
                <a:moveTo>
                  <a:pt x="64007" y="60959"/>
                </a:moveTo>
                <a:lnTo>
                  <a:pt x="64007" y="36575"/>
                </a:lnTo>
                <a:lnTo>
                  <a:pt x="62483" y="42671"/>
                </a:lnTo>
                <a:lnTo>
                  <a:pt x="62483" y="47243"/>
                </a:lnTo>
                <a:lnTo>
                  <a:pt x="59435" y="51815"/>
                </a:lnTo>
                <a:lnTo>
                  <a:pt x="51815" y="59435"/>
                </a:lnTo>
                <a:lnTo>
                  <a:pt x="47243" y="62483"/>
                </a:lnTo>
                <a:lnTo>
                  <a:pt x="47243" y="60959"/>
                </a:lnTo>
                <a:lnTo>
                  <a:pt x="41147" y="64007"/>
                </a:lnTo>
                <a:lnTo>
                  <a:pt x="41147" y="73151"/>
                </a:lnTo>
                <a:lnTo>
                  <a:pt x="44195" y="73151"/>
                </a:lnTo>
                <a:lnTo>
                  <a:pt x="50291" y="70103"/>
                </a:lnTo>
                <a:lnTo>
                  <a:pt x="51815" y="70103"/>
                </a:lnTo>
                <a:lnTo>
                  <a:pt x="56387" y="67055"/>
                </a:lnTo>
                <a:lnTo>
                  <a:pt x="57911" y="67055"/>
                </a:lnTo>
                <a:lnTo>
                  <a:pt x="64007" y="60959"/>
                </a:lnTo>
                <a:close/>
              </a:path>
              <a:path w="73660" h="73660">
                <a:moveTo>
                  <a:pt x="62483" y="32003"/>
                </a:moveTo>
                <a:lnTo>
                  <a:pt x="62483" y="27431"/>
                </a:lnTo>
                <a:lnTo>
                  <a:pt x="60959" y="25907"/>
                </a:lnTo>
                <a:lnTo>
                  <a:pt x="62483" y="32003"/>
                </a:lnTo>
                <a:close/>
              </a:path>
              <a:path w="73660" h="73660">
                <a:moveTo>
                  <a:pt x="62483" y="47243"/>
                </a:moveTo>
                <a:lnTo>
                  <a:pt x="62483" y="41147"/>
                </a:lnTo>
                <a:lnTo>
                  <a:pt x="60959" y="47243"/>
                </a:lnTo>
                <a:lnTo>
                  <a:pt x="62483" y="47243"/>
                </a:lnTo>
                <a:close/>
              </a:path>
              <a:path w="73660" h="73660">
                <a:moveTo>
                  <a:pt x="73151" y="44195"/>
                </a:moveTo>
                <a:lnTo>
                  <a:pt x="73151" y="30479"/>
                </a:lnTo>
                <a:lnTo>
                  <a:pt x="71627" y="28955"/>
                </a:lnTo>
                <a:lnTo>
                  <a:pt x="70103" y="22859"/>
                </a:lnTo>
                <a:lnTo>
                  <a:pt x="70103" y="50291"/>
                </a:lnTo>
                <a:lnTo>
                  <a:pt x="71627" y="44195"/>
                </a:lnTo>
                <a:lnTo>
                  <a:pt x="73151" y="44195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431535" y="4468367"/>
            <a:ext cx="73151" cy="73151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583935" y="4468367"/>
            <a:ext cx="71627" cy="73151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734811" y="4468367"/>
            <a:ext cx="73151" cy="73151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885688" y="4468367"/>
            <a:ext cx="73151" cy="73151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6036563" y="4468367"/>
            <a:ext cx="73151" cy="73151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6187439" y="4468367"/>
            <a:ext cx="73151" cy="73151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6338315" y="4468367"/>
            <a:ext cx="73151" cy="73151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6490715" y="4468367"/>
            <a:ext cx="71627" cy="73151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6641591" y="4468367"/>
            <a:ext cx="73151" cy="73151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6792467" y="4468367"/>
            <a:ext cx="73151" cy="73151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6943343" y="4468367"/>
            <a:ext cx="73151" cy="73151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7094219" y="4468367"/>
            <a:ext cx="73151" cy="73151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402067" y="3886199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5" h="41275">
                <a:moveTo>
                  <a:pt x="62483" y="41148"/>
                </a:moveTo>
                <a:lnTo>
                  <a:pt x="41909" y="0"/>
                </a:lnTo>
                <a:lnTo>
                  <a:pt x="19594" y="0"/>
                </a:lnTo>
                <a:lnTo>
                  <a:pt x="0" y="41148"/>
                </a:lnTo>
                <a:lnTo>
                  <a:pt x="62483" y="41148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7397495" y="3886199"/>
            <a:ext cx="71755" cy="45720"/>
          </a:xfrm>
          <a:custGeom>
            <a:avLst/>
            <a:gdLst/>
            <a:ahLst/>
            <a:cxnLst/>
            <a:rect l="l" t="t" r="r" b="b"/>
            <a:pathLst>
              <a:path w="71754" h="45720">
                <a:moveTo>
                  <a:pt x="28956" y="0"/>
                </a:moveTo>
                <a:lnTo>
                  <a:pt x="19514" y="0"/>
                </a:lnTo>
                <a:lnTo>
                  <a:pt x="0" y="38100"/>
                </a:lnTo>
                <a:lnTo>
                  <a:pt x="0" y="42672"/>
                </a:lnTo>
                <a:lnTo>
                  <a:pt x="4571" y="45720"/>
                </a:lnTo>
                <a:lnTo>
                  <a:pt x="4571" y="35052"/>
                </a:lnTo>
                <a:lnTo>
                  <a:pt x="11429" y="35052"/>
                </a:lnTo>
                <a:lnTo>
                  <a:pt x="28956" y="0"/>
                </a:lnTo>
                <a:close/>
              </a:path>
              <a:path w="71754" h="45720">
                <a:moveTo>
                  <a:pt x="11429" y="35052"/>
                </a:moveTo>
                <a:lnTo>
                  <a:pt x="4571" y="35052"/>
                </a:lnTo>
                <a:lnTo>
                  <a:pt x="7619" y="42672"/>
                </a:lnTo>
                <a:lnTo>
                  <a:pt x="11429" y="35052"/>
                </a:lnTo>
                <a:close/>
              </a:path>
              <a:path w="71754" h="45720">
                <a:moveTo>
                  <a:pt x="67055" y="45720"/>
                </a:moveTo>
                <a:lnTo>
                  <a:pt x="67055" y="35052"/>
                </a:lnTo>
                <a:lnTo>
                  <a:pt x="62483" y="42672"/>
                </a:lnTo>
                <a:lnTo>
                  <a:pt x="58855" y="35052"/>
                </a:lnTo>
                <a:lnTo>
                  <a:pt x="11429" y="35052"/>
                </a:lnTo>
                <a:lnTo>
                  <a:pt x="7619" y="42672"/>
                </a:lnTo>
                <a:lnTo>
                  <a:pt x="4571" y="35052"/>
                </a:lnTo>
                <a:lnTo>
                  <a:pt x="4571" y="45720"/>
                </a:lnTo>
                <a:lnTo>
                  <a:pt x="67055" y="45720"/>
                </a:lnTo>
                <a:close/>
              </a:path>
              <a:path w="71754" h="45720">
                <a:moveTo>
                  <a:pt x="71627" y="42672"/>
                </a:moveTo>
                <a:lnTo>
                  <a:pt x="71627" y="38100"/>
                </a:lnTo>
                <a:lnTo>
                  <a:pt x="52113" y="0"/>
                </a:lnTo>
                <a:lnTo>
                  <a:pt x="42163" y="0"/>
                </a:lnTo>
                <a:lnTo>
                  <a:pt x="58855" y="35052"/>
                </a:lnTo>
                <a:lnTo>
                  <a:pt x="67055" y="35052"/>
                </a:lnTo>
                <a:lnTo>
                  <a:pt x="67055" y="45720"/>
                </a:lnTo>
                <a:lnTo>
                  <a:pt x="71627" y="42672"/>
                </a:lnTo>
                <a:close/>
              </a:path>
              <a:path w="71754" h="45720">
                <a:moveTo>
                  <a:pt x="67055" y="35052"/>
                </a:moveTo>
                <a:lnTo>
                  <a:pt x="58855" y="35052"/>
                </a:lnTo>
                <a:lnTo>
                  <a:pt x="62483" y="42672"/>
                </a:lnTo>
                <a:lnTo>
                  <a:pt x="67055" y="35052"/>
                </a:lnTo>
                <a:close/>
              </a:path>
            </a:pathLst>
          </a:custGeom>
          <a:solidFill>
            <a:srgbClr val="6500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7548371" y="3888485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 h="0">
                <a:moveTo>
                  <a:pt x="0" y="0"/>
                </a:moveTo>
                <a:lnTo>
                  <a:pt x="71627" y="0"/>
                </a:lnTo>
              </a:path>
            </a:pathLst>
          </a:custGeom>
          <a:ln w="4572">
            <a:solidFill>
              <a:srgbClr val="65006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7699247" y="3888485"/>
            <a:ext cx="71755" cy="0"/>
          </a:xfrm>
          <a:custGeom>
            <a:avLst/>
            <a:gdLst/>
            <a:ahLst/>
            <a:cxnLst/>
            <a:rect l="l" t="t" r="r" b="b"/>
            <a:pathLst>
              <a:path w="71754" h="0">
                <a:moveTo>
                  <a:pt x="0" y="0"/>
                </a:moveTo>
                <a:lnTo>
                  <a:pt x="71627" y="0"/>
                </a:lnTo>
              </a:path>
            </a:pathLst>
          </a:custGeom>
          <a:ln w="4572">
            <a:solidFill>
              <a:srgbClr val="65006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7245095" y="4337303"/>
            <a:ext cx="73151" cy="204215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7395971" y="4337303"/>
            <a:ext cx="80010" cy="204215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7402067" y="407974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30479"/>
                </a:moveTo>
                <a:lnTo>
                  <a:pt x="36394" y="493"/>
                </a:lnTo>
                <a:lnTo>
                  <a:pt x="30479" y="0"/>
                </a:lnTo>
                <a:lnTo>
                  <a:pt x="25019" y="493"/>
                </a:lnTo>
                <a:lnTo>
                  <a:pt x="0" y="30479"/>
                </a:lnTo>
                <a:lnTo>
                  <a:pt x="493" y="36394"/>
                </a:lnTo>
                <a:lnTo>
                  <a:pt x="30479" y="62483"/>
                </a:lnTo>
                <a:lnTo>
                  <a:pt x="36394" y="61988"/>
                </a:lnTo>
                <a:lnTo>
                  <a:pt x="62483" y="30479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7395971" y="4075176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59" h="71754">
                <a:moveTo>
                  <a:pt x="1523" y="42671"/>
                </a:moveTo>
                <a:lnTo>
                  <a:pt x="1523" y="28955"/>
                </a:lnTo>
                <a:lnTo>
                  <a:pt x="0" y="35051"/>
                </a:lnTo>
                <a:lnTo>
                  <a:pt x="0" y="36575"/>
                </a:lnTo>
                <a:lnTo>
                  <a:pt x="1523" y="42671"/>
                </a:lnTo>
                <a:close/>
              </a:path>
              <a:path w="73659" h="71754">
                <a:moveTo>
                  <a:pt x="73151" y="44195"/>
                </a:moveTo>
                <a:lnTo>
                  <a:pt x="73151" y="27431"/>
                </a:lnTo>
                <a:lnTo>
                  <a:pt x="71627" y="21335"/>
                </a:lnTo>
                <a:lnTo>
                  <a:pt x="70103" y="21335"/>
                </a:lnTo>
                <a:lnTo>
                  <a:pt x="67055" y="15239"/>
                </a:lnTo>
                <a:lnTo>
                  <a:pt x="64007" y="10667"/>
                </a:lnTo>
                <a:lnTo>
                  <a:pt x="62483" y="9143"/>
                </a:lnTo>
                <a:lnTo>
                  <a:pt x="57911" y="6095"/>
                </a:lnTo>
                <a:lnTo>
                  <a:pt x="57911" y="4571"/>
                </a:lnTo>
                <a:lnTo>
                  <a:pt x="51815" y="3047"/>
                </a:lnTo>
                <a:lnTo>
                  <a:pt x="50291" y="1523"/>
                </a:lnTo>
                <a:lnTo>
                  <a:pt x="44195" y="0"/>
                </a:lnTo>
                <a:lnTo>
                  <a:pt x="28955" y="0"/>
                </a:lnTo>
                <a:lnTo>
                  <a:pt x="22859" y="1523"/>
                </a:lnTo>
                <a:lnTo>
                  <a:pt x="22859" y="3047"/>
                </a:lnTo>
                <a:lnTo>
                  <a:pt x="16763" y="6095"/>
                </a:lnTo>
                <a:lnTo>
                  <a:pt x="12191" y="9143"/>
                </a:lnTo>
                <a:lnTo>
                  <a:pt x="10667" y="10667"/>
                </a:lnTo>
                <a:lnTo>
                  <a:pt x="7619" y="15239"/>
                </a:lnTo>
                <a:lnTo>
                  <a:pt x="6095" y="15239"/>
                </a:lnTo>
                <a:lnTo>
                  <a:pt x="3047" y="21335"/>
                </a:lnTo>
                <a:lnTo>
                  <a:pt x="1523" y="27431"/>
                </a:lnTo>
                <a:lnTo>
                  <a:pt x="1523" y="44195"/>
                </a:lnTo>
                <a:lnTo>
                  <a:pt x="3047" y="50291"/>
                </a:lnTo>
                <a:lnTo>
                  <a:pt x="6095" y="56387"/>
                </a:lnTo>
                <a:lnTo>
                  <a:pt x="7619" y="56387"/>
                </a:lnTo>
                <a:lnTo>
                  <a:pt x="10667" y="60959"/>
                </a:lnTo>
                <a:lnTo>
                  <a:pt x="10667" y="30479"/>
                </a:lnTo>
                <a:lnTo>
                  <a:pt x="12191" y="24383"/>
                </a:lnTo>
                <a:lnTo>
                  <a:pt x="12191" y="25907"/>
                </a:lnTo>
                <a:lnTo>
                  <a:pt x="15239" y="19811"/>
                </a:lnTo>
                <a:lnTo>
                  <a:pt x="15239" y="21335"/>
                </a:lnTo>
                <a:lnTo>
                  <a:pt x="18287" y="16763"/>
                </a:lnTo>
                <a:lnTo>
                  <a:pt x="21335" y="14731"/>
                </a:lnTo>
                <a:lnTo>
                  <a:pt x="21335" y="13715"/>
                </a:lnTo>
                <a:lnTo>
                  <a:pt x="25907" y="11429"/>
                </a:lnTo>
                <a:lnTo>
                  <a:pt x="25907" y="10667"/>
                </a:lnTo>
                <a:lnTo>
                  <a:pt x="32003" y="9143"/>
                </a:lnTo>
                <a:lnTo>
                  <a:pt x="42671" y="9143"/>
                </a:lnTo>
                <a:lnTo>
                  <a:pt x="48767" y="10667"/>
                </a:lnTo>
                <a:lnTo>
                  <a:pt x="48767" y="11429"/>
                </a:lnTo>
                <a:lnTo>
                  <a:pt x="53339" y="13715"/>
                </a:lnTo>
                <a:lnTo>
                  <a:pt x="53339" y="14731"/>
                </a:lnTo>
                <a:lnTo>
                  <a:pt x="56387" y="16763"/>
                </a:lnTo>
                <a:lnTo>
                  <a:pt x="59435" y="21335"/>
                </a:lnTo>
                <a:lnTo>
                  <a:pt x="59435" y="19811"/>
                </a:lnTo>
                <a:lnTo>
                  <a:pt x="62483" y="25907"/>
                </a:lnTo>
                <a:lnTo>
                  <a:pt x="62483" y="24383"/>
                </a:lnTo>
                <a:lnTo>
                  <a:pt x="64007" y="30479"/>
                </a:lnTo>
                <a:lnTo>
                  <a:pt x="64007" y="60959"/>
                </a:lnTo>
                <a:lnTo>
                  <a:pt x="67055" y="56387"/>
                </a:lnTo>
                <a:lnTo>
                  <a:pt x="70103" y="50291"/>
                </a:lnTo>
                <a:lnTo>
                  <a:pt x="71627" y="50291"/>
                </a:lnTo>
                <a:lnTo>
                  <a:pt x="73151" y="44195"/>
                </a:lnTo>
                <a:close/>
              </a:path>
              <a:path w="73659" h="71754">
                <a:moveTo>
                  <a:pt x="22859" y="57911"/>
                </a:moveTo>
                <a:lnTo>
                  <a:pt x="18287" y="54863"/>
                </a:lnTo>
                <a:lnTo>
                  <a:pt x="15239" y="50291"/>
                </a:lnTo>
                <a:lnTo>
                  <a:pt x="15239" y="51815"/>
                </a:lnTo>
                <a:lnTo>
                  <a:pt x="12191" y="45719"/>
                </a:lnTo>
                <a:lnTo>
                  <a:pt x="12191" y="47243"/>
                </a:lnTo>
                <a:lnTo>
                  <a:pt x="10667" y="41147"/>
                </a:lnTo>
                <a:lnTo>
                  <a:pt x="10667" y="60959"/>
                </a:lnTo>
                <a:lnTo>
                  <a:pt x="12191" y="62483"/>
                </a:lnTo>
                <a:lnTo>
                  <a:pt x="16763" y="65531"/>
                </a:lnTo>
                <a:lnTo>
                  <a:pt x="16763" y="67055"/>
                </a:lnTo>
                <a:lnTo>
                  <a:pt x="21335" y="68198"/>
                </a:lnTo>
                <a:lnTo>
                  <a:pt x="21335" y="57911"/>
                </a:lnTo>
                <a:lnTo>
                  <a:pt x="22859" y="57911"/>
                </a:lnTo>
                <a:close/>
              </a:path>
              <a:path w="73659" h="71754">
                <a:moveTo>
                  <a:pt x="22859" y="13715"/>
                </a:moveTo>
                <a:lnTo>
                  <a:pt x="21335" y="13715"/>
                </a:lnTo>
                <a:lnTo>
                  <a:pt x="21335" y="14731"/>
                </a:lnTo>
                <a:lnTo>
                  <a:pt x="22859" y="13715"/>
                </a:lnTo>
                <a:close/>
              </a:path>
              <a:path w="73659" h="71754">
                <a:moveTo>
                  <a:pt x="27431" y="60959"/>
                </a:moveTo>
                <a:lnTo>
                  <a:pt x="21335" y="57911"/>
                </a:lnTo>
                <a:lnTo>
                  <a:pt x="21335" y="68198"/>
                </a:lnTo>
                <a:lnTo>
                  <a:pt x="22859" y="68579"/>
                </a:lnTo>
                <a:lnTo>
                  <a:pt x="22859" y="70103"/>
                </a:lnTo>
                <a:lnTo>
                  <a:pt x="25907" y="70865"/>
                </a:lnTo>
                <a:lnTo>
                  <a:pt x="25907" y="60959"/>
                </a:lnTo>
                <a:lnTo>
                  <a:pt x="27431" y="60959"/>
                </a:lnTo>
                <a:close/>
              </a:path>
              <a:path w="73659" h="71754">
                <a:moveTo>
                  <a:pt x="27431" y="10667"/>
                </a:moveTo>
                <a:lnTo>
                  <a:pt x="25907" y="10667"/>
                </a:lnTo>
                <a:lnTo>
                  <a:pt x="25907" y="11429"/>
                </a:lnTo>
                <a:lnTo>
                  <a:pt x="27431" y="10667"/>
                </a:lnTo>
                <a:close/>
              </a:path>
              <a:path w="73659" h="71754">
                <a:moveTo>
                  <a:pt x="48767" y="70484"/>
                </a:moveTo>
                <a:lnTo>
                  <a:pt x="48767" y="60959"/>
                </a:lnTo>
                <a:lnTo>
                  <a:pt x="42671" y="62483"/>
                </a:lnTo>
                <a:lnTo>
                  <a:pt x="32003" y="62483"/>
                </a:lnTo>
                <a:lnTo>
                  <a:pt x="25907" y="60959"/>
                </a:lnTo>
                <a:lnTo>
                  <a:pt x="25907" y="70865"/>
                </a:lnTo>
                <a:lnTo>
                  <a:pt x="28955" y="71627"/>
                </a:lnTo>
                <a:lnTo>
                  <a:pt x="44195" y="71627"/>
                </a:lnTo>
                <a:lnTo>
                  <a:pt x="48767" y="70484"/>
                </a:lnTo>
                <a:close/>
              </a:path>
              <a:path w="73659" h="71754">
                <a:moveTo>
                  <a:pt x="48767" y="11429"/>
                </a:moveTo>
                <a:lnTo>
                  <a:pt x="48767" y="10667"/>
                </a:lnTo>
                <a:lnTo>
                  <a:pt x="47243" y="10667"/>
                </a:lnTo>
                <a:lnTo>
                  <a:pt x="48767" y="11429"/>
                </a:lnTo>
                <a:close/>
              </a:path>
              <a:path w="73659" h="71754">
                <a:moveTo>
                  <a:pt x="53339" y="68198"/>
                </a:moveTo>
                <a:lnTo>
                  <a:pt x="53339" y="57911"/>
                </a:lnTo>
                <a:lnTo>
                  <a:pt x="47243" y="60959"/>
                </a:lnTo>
                <a:lnTo>
                  <a:pt x="48767" y="60959"/>
                </a:lnTo>
                <a:lnTo>
                  <a:pt x="48767" y="70484"/>
                </a:lnTo>
                <a:lnTo>
                  <a:pt x="50291" y="70103"/>
                </a:lnTo>
                <a:lnTo>
                  <a:pt x="51815" y="68579"/>
                </a:lnTo>
                <a:lnTo>
                  <a:pt x="53339" y="68198"/>
                </a:lnTo>
                <a:close/>
              </a:path>
              <a:path w="73659" h="71754">
                <a:moveTo>
                  <a:pt x="53339" y="14731"/>
                </a:moveTo>
                <a:lnTo>
                  <a:pt x="53339" y="13715"/>
                </a:lnTo>
                <a:lnTo>
                  <a:pt x="51815" y="13715"/>
                </a:lnTo>
                <a:lnTo>
                  <a:pt x="53339" y="14731"/>
                </a:lnTo>
                <a:close/>
              </a:path>
              <a:path w="73659" h="71754">
                <a:moveTo>
                  <a:pt x="64007" y="60959"/>
                </a:moveTo>
                <a:lnTo>
                  <a:pt x="64007" y="41147"/>
                </a:lnTo>
                <a:lnTo>
                  <a:pt x="62483" y="47243"/>
                </a:lnTo>
                <a:lnTo>
                  <a:pt x="62483" y="45719"/>
                </a:lnTo>
                <a:lnTo>
                  <a:pt x="59435" y="51815"/>
                </a:lnTo>
                <a:lnTo>
                  <a:pt x="59435" y="50291"/>
                </a:lnTo>
                <a:lnTo>
                  <a:pt x="56387" y="54863"/>
                </a:lnTo>
                <a:lnTo>
                  <a:pt x="51815" y="57911"/>
                </a:lnTo>
                <a:lnTo>
                  <a:pt x="53339" y="57911"/>
                </a:lnTo>
                <a:lnTo>
                  <a:pt x="53339" y="68198"/>
                </a:lnTo>
                <a:lnTo>
                  <a:pt x="57911" y="67055"/>
                </a:lnTo>
                <a:lnTo>
                  <a:pt x="57911" y="65531"/>
                </a:lnTo>
                <a:lnTo>
                  <a:pt x="62483" y="62483"/>
                </a:lnTo>
                <a:lnTo>
                  <a:pt x="64007" y="60959"/>
                </a:lnTo>
                <a:close/>
              </a:path>
            </a:pathLst>
          </a:custGeom>
          <a:solidFill>
            <a:srgbClr val="007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7548371" y="4337303"/>
            <a:ext cx="78486" cy="99059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7699247" y="4052315"/>
            <a:ext cx="73151" cy="35813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7850123" y="4206239"/>
            <a:ext cx="73151" cy="20421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8001000" y="4075176"/>
            <a:ext cx="73151" cy="126491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282951" y="4504944"/>
            <a:ext cx="4860290" cy="0"/>
          </a:xfrm>
          <a:custGeom>
            <a:avLst/>
            <a:gdLst/>
            <a:ahLst/>
            <a:cxnLst/>
            <a:rect l="l" t="t" r="r" b="b"/>
            <a:pathLst>
              <a:path w="4860290" h="0">
                <a:moveTo>
                  <a:pt x="0" y="0"/>
                </a:moveTo>
                <a:lnTo>
                  <a:pt x="4860035" y="0"/>
                </a:lnTo>
              </a:path>
            </a:pathLst>
          </a:custGeom>
          <a:ln w="24383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117079" y="4160520"/>
            <a:ext cx="931163" cy="34747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 txBox="1"/>
          <p:nvPr/>
        </p:nvSpPr>
        <p:spPr>
          <a:xfrm>
            <a:off x="1677415" y="3113022"/>
            <a:ext cx="354965" cy="147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</a:t>
            </a: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</a:t>
            </a: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9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</a:t>
            </a: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10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1145539" y="4859525"/>
            <a:ext cx="5754370" cy="1858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1210">
              <a:lnSpc>
                <a:spcPct val="100000"/>
              </a:lnSpc>
            </a:pP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832485">
              <a:lnSpc>
                <a:spcPct val="100000"/>
              </a:lnSpc>
              <a:spcBef>
                <a:spcPts val="155"/>
              </a:spcBef>
              <a:tabLst>
                <a:tab pos="1588135" algn="l"/>
                <a:tab pos="2344420" algn="l"/>
                <a:tab pos="3098800" algn="l"/>
                <a:tab pos="3855085" algn="l"/>
                <a:tab pos="4610735" algn="l"/>
                <a:tab pos="5367020" algn="l"/>
              </a:tabLst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1970	1975	1980	1985	1990	1995	2000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1800" spc="-5">
                <a:latin typeface="Arial"/>
                <a:cs typeface="Arial"/>
              </a:rPr>
              <a:t>Chip density is continuing increase ~2x every 2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years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dirty="0" sz="1800" spc="-5">
                <a:latin typeface="Arial"/>
                <a:cs typeface="Arial"/>
              </a:rPr>
              <a:t>Clock speed is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dirty="0" sz="1800" spc="-5">
                <a:latin typeface="Arial"/>
                <a:cs typeface="Arial"/>
              </a:rPr>
              <a:t>Number of processor cores may double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instead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5600" algn="l"/>
              </a:tabLst>
            </a:pPr>
            <a:r>
              <a:rPr dirty="0" sz="1800" spc="-15">
                <a:latin typeface="Arial"/>
                <a:cs typeface="Arial"/>
              </a:rPr>
              <a:t>Power </a:t>
            </a:r>
            <a:r>
              <a:rPr dirty="0" sz="1800" spc="-5">
                <a:latin typeface="Arial"/>
                <a:cs typeface="Arial"/>
              </a:rPr>
              <a:t>is under control, no longer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growing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7254665" y="5031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200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8010703" y="5031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201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1339595" y="3886199"/>
            <a:ext cx="7274559" cy="1450975"/>
          </a:xfrm>
          <a:custGeom>
            <a:avLst/>
            <a:gdLst/>
            <a:ahLst/>
            <a:cxnLst/>
            <a:rect l="l" t="t" r="r" b="b"/>
            <a:pathLst>
              <a:path w="7274559" h="1450975">
                <a:moveTo>
                  <a:pt x="3047" y="1446276"/>
                </a:moveTo>
                <a:lnTo>
                  <a:pt x="3047" y="0"/>
                </a:lnTo>
                <a:lnTo>
                  <a:pt x="0" y="0"/>
                </a:lnTo>
                <a:lnTo>
                  <a:pt x="0" y="1447800"/>
                </a:lnTo>
                <a:lnTo>
                  <a:pt x="1523" y="1450848"/>
                </a:lnTo>
                <a:lnTo>
                  <a:pt x="1523" y="1446276"/>
                </a:lnTo>
                <a:lnTo>
                  <a:pt x="3047" y="1446276"/>
                </a:lnTo>
                <a:close/>
              </a:path>
              <a:path w="7274559" h="1450975">
                <a:moveTo>
                  <a:pt x="7274051" y="1447800"/>
                </a:moveTo>
                <a:lnTo>
                  <a:pt x="7274051" y="0"/>
                </a:lnTo>
                <a:lnTo>
                  <a:pt x="3636644" y="0"/>
                </a:lnTo>
                <a:lnTo>
                  <a:pt x="3636644" y="1446276"/>
                </a:lnTo>
                <a:lnTo>
                  <a:pt x="1523" y="1446276"/>
                </a:lnTo>
                <a:lnTo>
                  <a:pt x="3047" y="1447800"/>
                </a:lnTo>
                <a:lnTo>
                  <a:pt x="3047" y="1450848"/>
                </a:lnTo>
                <a:lnTo>
                  <a:pt x="7269479" y="1450848"/>
                </a:lnTo>
                <a:lnTo>
                  <a:pt x="7269479" y="1446276"/>
                </a:lnTo>
                <a:lnTo>
                  <a:pt x="7271003" y="1446276"/>
                </a:lnTo>
                <a:lnTo>
                  <a:pt x="7271003" y="1450848"/>
                </a:lnTo>
                <a:lnTo>
                  <a:pt x="7274051" y="1447800"/>
                </a:lnTo>
                <a:close/>
              </a:path>
              <a:path w="7274559" h="1450975">
                <a:moveTo>
                  <a:pt x="3047" y="1450848"/>
                </a:moveTo>
                <a:lnTo>
                  <a:pt x="3047" y="1447800"/>
                </a:lnTo>
                <a:lnTo>
                  <a:pt x="1523" y="1446276"/>
                </a:lnTo>
                <a:lnTo>
                  <a:pt x="1523" y="1450848"/>
                </a:lnTo>
                <a:lnTo>
                  <a:pt x="3047" y="1450848"/>
                </a:lnTo>
                <a:close/>
              </a:path>
              <a:path w="7274559" h="1450975">
                <a:moveTo>
                  <a:pt x="7271003" y="1446276"/>
                </a:moveTo>
                <a:lnTo>
                  <a:pt x="7269479" y="1446276"/>
                </a:lnTo>
                <a:lnTo>
                  <a:pt x="7269479" y="1447800"/>
                </a:lnTo>
                <a:lnTo>
                  <a:pt x="7271003" y="1446276"/>
                </a:lnTo>
                <a:close/>
              </a:path>
              <a:path w="7274559" h="1450975">
                <a:moveTo>
                  <a:pt x="7271003" y="1450848"/>
                </a:moveTo>
                <a:lnTo>
                  <a:pt x="7271003" y="1446276"/>
                </a:lnTo>
                <a:lnTo>
                  <a:pt x="7269479" y="1447800"/>
                </a:lnTo>
                <a:lnTo>
                  <a:pt x="7269479" y="1450848"/>
                </a:lnTo>
                <a:lnTo>
                  <a:pt x="7271003" y="1450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322" name="object 3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323" name="object 3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498090">
              <a:lnSpc>
                <a:spcPct val="100000"/>
              </a:lnSpc>
            </a:pPr>
            <a:r>
              <a:rPr dirty="0"/>
              <a:t>Multicore</a:t>
            </a:r>
            <a:r>
              <a:rPr dirty="0" spc="-125"/>
              <a:t> </a:t>
            </a:r>
            <a:r>
              <a:rPr dirty="0"/>
              <a:t>Chips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739" y="1485899"/>
            <a:ext cx="7589520" cy="4486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Single core trends are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gloomy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Performance is difficult 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exploit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Perf/power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deteriorate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Fill the die w/ cache has limited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Between 2MB and 4MB cache – gain </a:t>
            </a:r>
            <a:r>
              <a:rPr dirty="0" sz="2000" spc="-5">
                <a:latin typeface="Arial"/>
                <a:cs typeface="Arial"/>
              </a:rPr>
              <a:t>is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diminishing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Solution: more cores on a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die</a:t>
            </a:r>
            <a:endParaRPr sz="2400">
              <a:latin typeface="Arial"/>
              <a:cs typeface="Arial"/>
            </a:endParaRPr>
          </a:p>
          <a:p>
            <a:pPr lvl="1" marL="756285" marR="60896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Benefits: </a:t>
            </a:r>
            <a:r>
              <a:rPr dirty="0" sz="2000">
                <a:latin typeface="Arial"/>
                <a:cs typeface="Arial"/>
              </a:rPr>
              <a:t>higher performance, constant perf/power,</a:t>
            </a:r>
            <a:r>
              <a:rPr dirty="0" sz="2000" spc="-25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less  </a:t>
            </a:r>
            <a:r>
              <a:rPr dirty="0" sz="2000" spc="-5">
                <a:latin typeface="Arial"/>
                <a:cs typeface="Arial"/>
              </a:rPr>
              <a:t>complexity, </a:t>
            </a:r>
            <a:r>
              <a:rPr dirty="0" sz="2000">
                <a:latin typeface="Arial"/>
                <a:cs typeface="Arial"/>
              </a:rPr>
              <a:t>lower wire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delays</a:t>
            </a:r>
            <a:endParaRPr sz="2000">
              <a:latin typeface="Arial"/>
              <a:cs typeface="Arial"/>
            </a:endParaRPr>
          </a:p>
          <a:p>
            <a:pPr lvl="1" marL="756285" marR="105092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Challenges: </a:t>
            </a:r>
            <a:r>
              <a:rPr dirty="0" sz="2000" spc="-5">
                <a:latin typeface="Arial"/>
                <a:cs typeface="Arial"/>
              </a:rPr>
              <a:t>scalability </a:t>
            </a:r>
            <a:r>
              <a:rPr dirty="0" sz="2000">
                <a:latin typeface="Arial"/>
                <a:cs typeface="Arial"/>
              </a:rPr>
              <a:t>of interconnect, </a:t>
            </a:r>
            <a:r>
              <a:rPr dirty="0" sz="2000" spc="-5">
                <a:latin typeface="Arial"/>
                <a:cs typeface="Arial"/>
              </a:rPr>
              <a:t>scalability </a:t>
            </a:r>
            <a:r>
              <a:rPr dirty="0" sz="2000">
                <a:latin typeface="Arial"/>
                <a:cs typeface="Arial"/>
              </a:rPr>
              <a:t>of  </a:t>
            </a:r>
            <a:r>
              <a:rPr dirty="0" sz="2000" spc="-5">
                <a:latin typeface="Arial"/>
                <a:cs typeface="Arial"/>
              </a:rPr>
              <a:t>application, limited </a:t>
            </a:r>
            <a:r>
              <a:rPr dirty="0" sz="2000">
                <a:latin typeface="Arial"/>
                <a:cs typeface="Arial"/>
              </a:rPr>
              <a:t>memory BW,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power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  <a:tab pos="5132705" algn="l"/>
              </a:tabLst>
            </a:pPr>
            <a:r>
              <a:rPr dirty="0" sz="2400" spc="-5">
                <a:latin typeface="Arial"/>
                <a:cs typeface="Arial"/>
              </a:rPr>
              <a:t>Other solutions:  more</a:t>
            </a:r>
            <a:r>
              <a:rPr dirty="0" sz="2400" spc="4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integration</a:t>
            </a:r>
            <a:r>
              <a:rPr dirty="0" sz="2400" spc="3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-	</a:t>
            </a:r>
            <a:r>
              <a:rPr dirty="0" sz="2400" spc="-5">
                <a:latin typeface="Arial"/>
                <a:cs typeface="Arial"/>
              </a:rPr>
              <a:t>memory  </a:t>
            </a:r>
            <a:r>
              <a:rPr dirty="0" sz="2400" spc="-5">
                <a:latin typeface="Arial"/>
                <a:cs typeface="Arial"/>
              </a:rPr>
              <a:t>controller, special functions/accelerators, graphics,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5559" y="1998471"/>
            <a:ext cx="7139940" cy="1248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550"/>
              </a:lnSpc>
            </a:pPr>
            <a:r>
              <a:rPr dirty="0" sz="4400" spc="-5" u="heavy">
                <a:solidFill>
                  <a:srgbClr val="003299"/>
                </a:solidFill>
                <a:latin typeface="Arial"/>
                <a:cs typeface="Arial"/>
              </a:rPr>
              <a:t>Why powerful computers</a:t>
            </a:r>
            <a:r>
              <a:rPr dirty="0" sz="4400" spc="-35" u="heavy">
                <a:solidFill>
                  <a:srgbClr val="003299"/>
                </a:solidFill>
                <a:latin typeface="Arial"/>
                <a:cs typeface="Arial"/>
              </a:rPr>
              <a:t> </a:t>
            </a:r>
            <a:r>
              <a:rPr dirty="0" sz="4400" spc="-5" u="heavy">
                <a:solidFill>
                  <a:srgbClr val="003299"/>
                </a:solidFill>
                <a:latin typeface="Arial"/>
                <a:cs typeface="Arial"/>
              </a:rPr>
              <a:t>are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4400" spc="-5" u="heavy">
                <a:solidFill>
                  <a:srgbClr val="003299"/>
                </a:solidFill>
                <a:latin typeface="Arial"/>
                <a:cs typeface="Arial"/>
              </a:rPr>
              <a:t>parallel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35579" y="1953767"/>
            <a:ext cx="2074545" cy="664845"/>
          </a:xfrm>
          <a:custGeom>
            <a:avLst/>
            <a:gdLst/>
            <a:ahLst/>
            <a:cxnLst/>
            <a:rect l="l" t="t" r="r" b="b"/>
            <a:pathLst>
              <a:path w="2074545" h="664844">
                <a:moveTo>
                  <a:pt x="2074163" y="54863"/>
                </a:moveTo>
                <a:lnTo>
                  <a:pt x="2057399" y="0"/>
                </a:lnTo>
                <a:lnTo>
                  <a:pt x="0" y="609599"/>
                </a:lnTo>
                <a:lnTo>
                  <a:pt x="16763" y="664463"/>
                </a:lnTo>
                <a:lnTo>
                  <a:pt x="2074163" y="548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736338" y="1603755"/>
            <a:ext cx="680085" cy="39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10"/>
              </a:lnSpc>
            </a:pPr>
            <a:r>
              <a:rPr dirty="0" sz="3200" spc="77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38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3200" spc="375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1739" y="3912106"/>
            <a:ext cx="6235065" cy="759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All </a:t>
            </a:r>
            <a:r>
              <a:rPr dirty="0" sz="2400" spc="-5">
                <a:latin typeface="Calibri"/>
                <a:cs typeface="Calibri"/>
              </a:rPr>
              <a:t>major </a:t>
            </a:r>
            <a:r>
              <a:rPr dirty="0" sz="2400" spc="-10">
                <a:latin typeface="Calibri"/>
                <a:cs typeface="Calibri"/>
              </a:rPr>
              <a:t>processor </a:t>
            </a:r>
            <a:r>
              <a:rPr dirty="0" sz="2400" spc="-15">
                <a:latin typeface="Calibri"/>
                <a:cs typeface="Calibri"/>
              </a:rPr>
              <a:t>vendors are </a:t>
            </a:r>
            <a:r>
              <a:rPr dirty="0" sz="2400" spc="-10">
                <a:latin typeface="Calibri"/>
                <a:cs typeface="Calibri"/>
              </a:rPr>
              <a:t>producing parallel  </a:t>
            </a:r>
            <a:r>
              <a:rPr dirty="0" sz="2400" spc="-10">
                <a:latin typeface="Calibri"/>
                <a:cs typeface="Calibri"/>
              </a:rPr>
              <a:t>computers, </a:t>
            </a:r>
            <a:r>
              <a:rPr dirty="0" sz="2400" spc="-5">
                <a:latin typeface="Calibri"/>
                <a:cs typeface="Calibri"/>
              </a:rPr>
              <a:t>because</a:t>
            </a:r>
            <a:r>
              <a:rPr dirty="0" sz="2400" spc="-1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???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032000">
              <a:lnSpc>
                <a:spcPct val="100000"/>
              </a:lnSpc>
            </a:pPr>
            <a:r>
              <a:rPr dirty="0" spc="-5"/>
              <a:t>Memory</a:t>
            </a:r>
            <a:r>
              <a:rPr dirty="0" spc="-60"/>
              <a:t> </a:t>
            </a:r>
            <a:r>
              <a:rPr dirty="0" spc="-5"/>
              <a:t>Bottleneck</a:t>
            </a:r>
          </a:p>
        </p:txBody>
      </p:sp>
      <p:sp>
        <p:nvSpPr>
          <p:cNvPr id="3" name="object 3"/>
          <p:cNvSpPr/>
          <p:nvPr/>
        </p:nvSpPr>
        <p:spPr>
          <a:xfrm>
            <a:off x="4953000" y="1676400"/>
            <a:ext cx="4142231" cy="190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790699"/>
            <a:ext cx="3842385" cy="3438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Cores share finite off-chip  bandwidth</a:t>
            </a:r>
            <a:endParaRPr sz="2400">
              <a:latin typeface="Arial"/>
              <a:cs typeface="Arial"/>
            </a:endParaRPr>
          </a:p>
          <a:p>
            <a:pPr marL="355600" marR="56769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Latency cannot be  improved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significantly</a:t>
            </a:r>
            <a:endParaRPr sz="24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812800" algn="l"/>
              </a:tabLst>
            </a:pPr>
            <a:r>
              <a:rPr dirty="0" sz="2000" spc="-5">
                <a:latin typeface="Arial"/>
                <a:cs typeface="Arial"/>
              </a:rPr>
              <a:t>It is </a:t>
            </a:r>
            <a:r>
              <a:rPr dirty="0" sz="2000">
                <a:latin typeface="Arial"/>
                <a:cs typeface="Arial"/>
              </a:rPr>
              <a:t>already 100s of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cycles</a:t>
            </a:r>
            <a:endParaRPr sz="2000">
              <a:latin typeface="Arial"/>
              <a:cs typeface="Arial"/>
            </a:endParaRPr>
          </a:p>
          <a:p>
            <a:pPr marL="355600" marR="37973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To hide latency, need  </a:t>
            </a:r>
            <a:r>
              <a:rPr dirty="0" sz="2400" spc="-5" b="1">
                <a:latin typeface="Arial"/>
                <a:cs typeface="Arial"/>
              </a:rPr>
              <a:t>more parallelism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than  number of cores,  schedule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43400" y="3962400"/>
            <a:ext cx="4975859" cy="266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6971" rIns="0" bIns="0" rtlCol="0" vert="horz">
            <a:spAutoFit/>
          </a:bodyPr>
          <a:lstStyle/>
          <a:p>
            <a:pPr marL="1022985">
              <a:lnSpc>
                <a:spcPct val="100000"/>
              </a:lnSpc>
            </a:pPr>
            <a:r>
              <a:rPr dirty="0" spc="-5"/>
              <a:t>Memory </a:t>
            </a:r>
            <a:r>
              <a:rPr dirty="0"/>
              <a:t>is Not </a:t>
            </a:r>
            <a:r>
              <a:rPr dirty="0" spc="-5"/>
              <a:t>Keeping</a:t>
            </a:r>
            <a:r>
              <a:rPr dirty="0" spc="-60"/>
              <a:t> </a:t>
            </a:r>
            <a:r>
              <a:rPr dirty="0"/>
              <a:t>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2537" y="2968750"/>
            <a:ext cx="165608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Source: David </a:t>
            </a:r>
            <a:r>
              <a:rPr dirty="0" sz="1200" spc="-10">
                <a:latin typeface="Times New Roman"/>
                <a:cs typeface="Times New Roman"/>
              </a:rPr>
              <a:t>Turek,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IBM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39" y="1410207"/>
            <a:ext cx="8546465" cy="1313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20" b="1">
                <a:latin typeface="Arial"/>
                <a:cs typeface="Arial"/>
              </a:rPr>
              <a:t>Technology </a:t>
            </a:r>
            <a:r>
              <a:rPr dirty="0" sz="2000" b="1">
                <a:latin typeface="Arial"/>
                <a:cs typeface="Arial"/>
              </a:rPr>
              <a:t>trends </a:t>
            </a:r>
            <a:r>
              <a:rPr dirty="0" sz="2000" spc="-5" b="1">
                <a:latin typeface="Arial"/>
                <a:cs typeface="Arial"/>
              </a:rPr>
              <a:t>against </a:t>
            </a:r>
            <a:r>
              <a:rPr dirty="0" sz="2000" b="1">
                <a:latin typeface="Arial"/>
                <a:cs typeface="Arial"/>
              </a:rPr>
              <a:t>a constant </a:t>
            </a:r>
            <a:r>
              <a:rPr dirty="0" sz="2000" spc="-5" b="1">
                <a:latin typeface="Arial"/>
                <a:cs typeface="Arial"/>
              </a:rPr>
              <a:t>or increasing memory </a:t>
            </a:r>
            <a:r>
              <a:rPr dirty="0" sz="2000" b="1">
                <a:latin typeface="Arial"/>
                <a:cs typeface="Arial"/>
              </a:rPr>
              <a:t>per</a:t>
            </a:r>
            <a:r>
              <a:rPr dirty="0" sz="2000" spc="-10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core</a:t>
            </a:r>
            <a:endParaRPr sz="2000">
              <a:latin typeface="Arial"/>
              <a:cs typeface="Arial"/>
            </a:endParaRPr>
          </a:p>
          <a:p>
            <a:pPr marL="169545" indent="-156845">
              <a:lnSpc>
                <a:spcPct val="100000"/>
              </a:lnSpc>
              <a:spcBef>
                <a:spcPts val="600"/>
              </a:spcBef>
              <a:buChar char="•"/>
              <a:tabLst>
                <a:tab pos="170180" algn="l"/>
              </a:tabLst>
            </a:pPr>
            <a:r>
              <a:rPr dirty="0" sz="2000">
                <a:latin typeface="Arial"/>
                <a:cs typeface="Arial"/>
              </a:rPr>
              <a:t>Memory density </a:t>
            </a:r>
            <a:r>
              <a:rPr dirty="0" sz="2000" spc="-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doubling </a:t>
            </a:r>
            <a:r>
              <a:rPr dirty="0" sz="2000" spc="-5">
                <a:latin typeface="Arial"/>
                <a:cs typeface="Arial"/>
              </a:rPr>
              <a:t>every three </a:t>
            </a:r>
            <a:r>
              <a:rPr dirty="0" sz="2000">
                <a:latin typeface="Arial"/>
                <a:cs typeface="Arial"/>
              </a:rPr>
              <a:t>years; processor </a:t>
            </a:r>
            <a:r>
              <a:rPr dirty="0" sz="2000" spc="-5">
                <a:latin typeface="Arial"/>
                <a:cs typeface="Arial"/>
              </a:rPr>
              <a:t>logic is every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endParaRPr sz="2000">
              <a:latin typeface="Arial"/>
              <a:cs typeface="Arial"/>
            </a:endParaRPr>
          </a:p>
          <a:p>
            <a:pPr marL="169545" indent="-156845">
              <a:lnSpc>
                <a:spcPct val="100000"/>
              </a:lnSpc>
              <a:spcBef>
                <a:spcPts val="600"/>
              </a:spcBef>
              <a:buChar char="•"/>
              <a:tabLst>
                <a:tab pos="170180" algn="l"/>
              </a:tabLst>
            </a:pPr>
            <a:r>
              <a:rPr dirty="0" sz="2000" spc="-5">
                <a:latin typeface="Arial"/>
                <a:cs typeface="Arial"/>
              </a:rPr>
              <a:t>Storage </a:t>
            </a:r>
            <a:r>
              <a:rPr dirty="0" sz="2000">
                <a:latin typeface="Arial"/>
                <a:cs typeface="Arial"/>
              </a:rPr>
              <a:t>costs </a:t>
            </a:r>
            <a:r>
              <a:rPr dirty="0" sz="2000" spc="-5">
                <a:latin typeface="Arial"/>
                <a:cs typeface="Arial"/>
              </a:rPr>
              <a:t>($/MB) </a:t>
            </a:r>
            <a:r>
              <a:rPr dirty="0" sz="2000">
                <a:latin typeface="Arial"/>
                <a:cs typeface="Arial"/>
              </a:rPr>
              <a:t>are dropping gradually compared </a:t>
            </a:r>
            <a:r>
              <a:rPr dirty="0" sz="2000" spc="-5">
                <a:latin typeface="Arial"/>
                <a:cs typeface="Arial"/>
              </a:rPr>
              <a:t>to logic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costs</a:t>
            </a:r>
            <a:endParaRPr sz="2000">
              <a:latin typeface="Arial"/>
              <a:cs typeface="Arial"/>
            </a:endParaRPr>
          </a:p>
          <a:p>
            <a:pPr marL="5473065">
              <a:lnSpc>
                <a:spcPct val="100000"/>
              </a:lnSpc>
              <a:spcBef>
                <a:spcPts val="260"/>
              </a:spcBef>
            </a:pPr>
            <a:r>
              <a:rPr dirty="0" sz="1400">
                <a:latin typeface="Times New Roman"/>
                <a:cs typeface="Times New Roman"/>
              </a:rPr>
              <a:t>Cost of Computation vs.</a:t>
            </a:r>
            <a:r>
              <a:rPr dirty="0" sz="1400" spc="-11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Times New Roman"/>
                <a:cs typeface="Times New Roman"/>
              </a:rPr>
              <a:t>Memory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7800" y="2414016"/>
            <a:ext cx="4343399" cy="3270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8200" y="2598420"/>
            <a:ext cx="4239767" cy="2919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80947" y="5708901"/>
            <a:ext cx="8176259" cy="945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10"/>
              </a:lnSpc>
            </a:pPr>
            <a:r>
              <a:rPr dirty="0" sz="2400" spc="-5">
                <a:latin typeface="Calibri"/>
                <a:cs typeface="Calibri"/>
              </a:rPr>
              <a:t>Question: </a:t>
            </a:r>
            <a:r>
              <a:rPr dirty="0" sz="2400">
                <a:latin typeface="Calibri"/>
                <a:cs typeface="Calibri"/>
              </a:rPr>
              <a:t>Can </a:t>
            </a:r>
            <a:r>
              <a:rPr dirty="0" sz="2400" spc="-15">
                <a:latin typeface="Calibri"/>
                <a:cs typeface="Calibri"/>
              </a:rPr>
              <a:t>we </a:t>
            </a:r>
            <a:r>
              <a:rPr dirty="0" sz="2400" spc="-5">
                <a:latin typeface="Calibri"/>
                <a:cs typeface="Calibri"/>
              </a:rPr>
              <a:t>double </a:t>
            </a:r>
            <a:r>
              <a:rPr dirty="0" sz="2400" spc="-10">
                <a:latin typeface="Calibri"/>
                <a:cs typeface="Calibri"/>
              </a:rPr>
              <a:t>concurrency </a:t>
            </a:r>
            <a:r>
              <a:rPr dirty="0" sz="2400" spc="-5">
                <a:latin typeface="Calibri"/>
                <a:cs typeface="Calibri"/>
              </a:rPr>
              <a:t>without doubling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memory?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210"/>
              </a:lnSpc>
              <a:buChar char="•"/>
              <a:tabLst>
                <a:tab pos="241300" algn="l"/>
              </a:tabLst>
            </a:pPr>
            <a:r>
              <a:rPr dirty="0" sz="2000" spc="-5">
                <a:latin typeface="Arial"/>
                <a:cs typeface="Arial"/>
              </a:rPr>
              <a:t>Strong </a:t>
            </a:r>
            <a:r>
              <a:rPr dirty="0" sz="2000">
                <a:latin typeface="Arial"/>
                <a:cs typeface="Arial"/>
              </a:rPr>
              <a:t>scaling: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80"/>
              </a:lnSpc>
              <a:buChar char="•"/>
              <a:tabLst>
                <a:tab pos="241300" algn="l"/>
              </a:tabLst>
            </a:pPr>
            <a:r>
              <a:rPr dirty="0" sz="2000" spc="-10">
                <a:latin typeface="Arial"/>
                <a:cs typeface="Arial"/>
              </a:rPr>
              <a:t>Weak </a:t>
            </a:r>
            <a:r>
              <a:rPr dirty="0" sz="2000">
                <a:latin typeface="Arial"/>
                <a:cs typeface="Arial"/>
              </a:rPr>
              <a:t>scaling: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69738" y="6781292"/>
            <a:ext cx="5797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600" spc="-5">
                <a:solidFill>
                  <a:srgbClr val="003299"/>
                </a:solidFill>
                <a:latin typeface="Times New Roman"/>
                <a:cs typeface="Times New Roman"/>
              </a:rPr>
              <a:t>C</a:t>
            </a:r>
            <a:r>
              <a:rPr dirty="0" sz="1600" spc="-5">
                <a:solidFill>
                  <a:srgbClr val="003299"/>
                </a:solidFill>
                <a:latin typeface="Times New Roman"/>
                <a:cs typeface="Times New Roman"/>
              </a:rPr>
              <a:t>S</a:t>
            </a:r>
            <a:r>
              <a:rPr dirty="0" sz="1600">
                <a:solidFill>
                  <a:srgbClr val="003299"/>
                </a:solidFill>
                <a:latin typeface="Times New Roman"/>
                <a:cs typeface="Times New Roman"/>
              </a:rPr>
              <a:t>54</a:t>
            </a:r>
            <a:r>
              <a:rPr dirty="0" sz="1600" spc="-5">
                <a:solidFill>
                  <a:srgbClr val="003299"/>
                </a:solidFill>
                <a:latin typeface="Times New Roman"/>
                <a:cs typeface="Times New Roman"/>
              </a:rPr>
              <a:t>6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0246" y="4404358"/>
            <a:ext cx="812165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imes New Roman"/>
                <a:cs typeface="Times New Roman"/>
              </a:rPr>
              <a:t>Source:</a:t>
            </a:r>
            <a:r>
              <a:rPr dirty="0" sz="1200" spc="-75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Times New Roman"/>
                <a:cs typeface="Times New Roman"/>
              </a:rPr>
              <a:t>IBM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63850">
              <a:lnSpc>
                <a:spcPct val="100000"/>
              </a:lnSpc>
            </a:pPr>
            <a:r>
              <a:rPr dirty="0" spc="-5"/>
              <a:t>More</a:t>
            </a:r>
            <a:r>
              <a:rPr dirty="0" spc="-95"/>
              <a:t> </a:t>
            </a:r>
            <a:r>
              <a:rPr dirty="0"/>
              <a:t>Limits: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7811" y="1053591"/>
            <a:ext cx="6384290" cy="487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u="heavy">
                <a:solidFill>
                  <a:srgbClr val="003299"/>
                </a:solidFill>
                <a:latin typeface="Arial"/>
                <a:cs typeface="Arial"/>
              </a:rPr>
              <a:t>How fast </a:t>
            </a:r>
            <a:r>
              <a:rPr dirty="0" sz="3200" u="heavy">
                <a:solidFill>
                  <a:srgbClr val="003299"/>
                </a:solidFill>
                <a:latin typeface="Arial"/>
                <a:cs typeface="Arial"/>
              </a:rPr>
              <a:t>can a </a:t>
            </a:r>
            <a:r>
              <a:rPr dirty="0" sz="3200" spc="-5" u="heavy">
                <a:solidFill>
                  <a:srgbClr val="003299"/>
                </a:solidFill>
                <a:latin typeface="Arial"/>
                <a:cs typeface="Arial"/>
              </a:rPr>
              <a:t>serial computer</a:t>
            </a:r>
            <a:r>
              <a:rPr dirty="0" sz="3200" spc="-135" u="heavy">
                <a:solidFill>
                  <a:srgbClr val="003299"/>
                </a:solidFill>
                <a:latin typeface="Arial"/>
                <a:cs typeface="Arial"/>
              </a:rPr>
              <a:t> </a:t>
            </a:r>
            <a:r>
              <a:rPr dirty="0" sz="3200" spc="-5" u="heavy">
                <a:solidFill>
                  <a:srgbClr val="003299"/>
                </a:solidFill>
                <a:latin typeface="Arial"/>
                <a:cs typeface="Arial"/>
              </a:rPr>
              <a:t>be?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7200" y="1600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0"/>
                </a:moveTo>
                <a:lnTo>
                  <a:pt x="0" y="1219199"/>
                </a:lnTo>
                <a:lnTo>
                  <a:pt x="1219199" y="1219199"/>
                </a:lnTo>
                <a:lnTo>
                  <a:pt x="1219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61103" y="1594103"/>
            <a:ext cx="1233170" cy="1233170"/>
          </a:xfrm>
          <a:custGeom>
            <a:avLst/>
            <a:gdLst/>
            <a:ahLst/>
            <a:cxnLst/>
            <a:rect l="l" t="t" r="r" b="b"/>
            <a:pathLst>
              <a:path w="1233170" h="1233170">
                <a:moveTo>
                  <a:pt x="1232915" y="1232915"/>
                </a:moveTo>
                <a:lnTo>
                  <a:pt x="1232915" y="0"/>
                </a:lnTo>
                <a:lnTo>
                  <a:pt x="0" y="0"/>
                </a:lnTo>
                <a:lnTo>
                  <a:pt x="0" y="1232915"/>
                </a:lnTo>
                <a:lnTo>
                  <a:pt x="6095" y="1232915"/>
                </a:lnTo>
                <a:lnTo>
                  <a:pt x="6095" y="13715"/>
                </a:lnTo>
                <a:lnTo>
                  <a:pt x="13715" y="6095"/>
                </a:lnTo>
                <a:lnTo>
                  <a:pt x="13715" y="13715"/>
                </a:lnTo>
                <a:lnTo>
                  <a:pt x="1219199" y="13715"/>
                </a:lnTo>
                <a:lnTo>
                  <a:pt x="1219199" y="6095"/>
                </a:lnTo>
                <a:lnTo>
                  <a:pt x="1225295" y="13715"/>
                </a:lnTo>
                <a:lnTo>
                  <a:pt x="1225295" y="1232915"/>
                </a:lnTo>
                <a:lnTo>
                  <a:pt x="1232915" y="1232915"/>
                </a:lnTo>
                <a:close/>
              </a:path>
              <a:path w="1233170" h="1233170">
                <a:moveTo>
                  <a:pt x="13715" y="13715"/>
                </a:moveTo>
                <a:lnTo>
                  <a:pt x="13715" y="6095"/>
                </a:lnTo>
                <a:lnTo>
                  <a:pt x="6095" y="13715"/>
                </a:lnTo>
                <a:lnTo>
                  <a:pt x="13715" y="13715"/>
                </a:lnTo>
                <a:close/>
              </a:path>
              <a:path w="1233170" h="1233170">
                <a:moveTo>
                  <a:pt x="13715" y="1219199"/>
                </a:moveTo>
                <a:lnTo>
                  <a:pt x="13715" y="13715"/>
                </a:lnTo>
                <a:lnTo>
                  <a:pt x="6095" y="13715"/>
                </a:lnTo>
                <a:lnTo>
                  <a:pt x="6095" y="1219199"/>
                </a:lnTo>
                <a:lnTo>
                  <a:pt x="13715" y="1219199"/>
                </a:lnTo>
                <a:close/>
              </a:path>
              <a:path w="1233170" h="1233170">
                <a:moveTo>
                  <a:pt x="1225295" y="1219199"/>
                </a:moveTo>
                <a:lnTo>
                  <a:pt x="6095" y="1219199"/>
                </a:lnTo>
                <a:lnTo>
                  <a:pt x="13715" y="1225295"/>
                </a:lnTo>
                <a:lnTo>
                  <a:pt x="13715" y="1232915"/>
                </a:lnTo>
                <a:lnTo>
                  <a:pt x="1219199" y="1232915"/>
                </a:lnTo>
                <a:lnTo>
                  <a:pt x="1219199" y="1225295"/>
                </a:lnTo>
                <a:lnTo>
                  <a:pt x="1225295" y="1219199"/>
                </a:lnTo>
                <a:close/>
              </a:path>
              <a:path w="1233170" h="1233170">
                <a:moveTo>
                  <a:pt x="13715" y="1232915"/>
                </a:moveTo>
                <a:lnTo>
                  <a:pt x="13715" y="1225295"/>
                </a:lnTo>
                <a:lnTo>
                  <a:pt x="6095" y="1219199"/>
                </a:lnTo>
                <a:lnTo>
                  <a:pt x="6095" y="1232915"/>
                </a:lnTo>
                <a:lnTo>
                  <a:pt x="13715" y="1232915"/>
                </a:lnTo>
                <a:close/>
              </a:path>
              <a:path w="1233170" h="1233170">
                <a:moveTo>
                  <a:pt x="1225295" y="13715"/>
                </a:moveTo>
                <a:lnTo>
                  <a:pt x="1219199" y="6095"/>
                </a:lnTo>
                <a:lnTo>
                  <a:pt x="1219199" y="13715"/>
                </a:lnTo>
                <a:lnTo>
                  <a:pt x="1225295" y="13715"/>
                </a:lnTo>
                <a:close/>
              </a:path>
              <a:path w="1233170" h="1233170">
                <a:moveTo>
                  <a:pt x="1225295" y="1219199"/>
                </a:moveTo>
                <a:lnTo>
                  <a:pt x="1225295" y="13715"/>
                </a:lnTo>
                <a:lnTo>
                  <a:pt x="1219199" y="13715"/>
                </a:lnTo>
                <a:lnTo>
                  <a:pt x="1219199" y="1219199"/>
                </a:lnTo>
                <a:lnTo>
                  <a:pt x="1225295" y="1219199"/>
                </a:lnTo>
                <a:close/>
              </a:path>
              <a:path w="1233170" h="1233170">
                <a:moveTo>
                  <a:pt x="1225295" y="1232915"/>
                </a:moveTo>
                <a:lnTo>
                  <a:pt x="1225295" y="1219199"/>
                </a:lnTo>
                <a:lnTo>
                  <a:pt x="1219199" y="1225295"/>
                </a:lnTo>
                <a:lnTo>
                  <a:pt x="1219199" y="1232915"/>
                </a:lnTo>
                <a:lnTo>
                  <a:pt x="1225295" y="123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76900" y="16002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76199" y="76199"/>
                </a:moveTo>
                <a:lnTo>
                  <a:pt x="38099" y="0"/>
                </a:lnTo>
                <a:lnTo>
                  <a:pt x="0" y="76199"/>
                </a:lnTo>
                <a:lnTo>
                  <a:pt x="32003" y="76199"/>
                </a:lnTo>
                <a:lnTo>
                  <a:pt x="32003" y="64007"/>
                </a:lnTo>
                <a:lnTo>
                  <a:pt x="45719" y="64007"/>
                </a:lnTo>
                <a:lnTo>
                  <a:pt x="45719" y="76199"/>
                </a:lnTo>
                <a:lnTo>
                  <a:pt x="76199" y="76199"/>
                </a:lnTo>
                <a:close/>
              </a:path>
              <a:path w="76200" h="1219200">
                <a:moveTo>
                  <a:pt x="76199" y="1142999"/>
                </a:moveTo>
                <a:lnTo>
                  <a:pt x="0" y="1142999"/>
                </a:lnTo>
                <a:lnTo>
                  <a:pt x="32003" y="1207007"/>
                </a:lnTo>
                <a:lnTo>
                  <a:pt x="32003" y="1156715"/>
                </a:lnTo>
                <a:lnTo>
                  <a:pt x="45719" y="1156715"/>
                </a:lnTo>
                <a:lnTo>
                  <a:pt x="45719" y="1203959"/>
                </a:lnTo>
                <a:lnTo>
                  <a:pt x="76199" y="1142999"/>
                </a:lnTo>
                <a:close/>
              </a:path>
              <a:path w="76200" h="1219200">
                <a:moveTo>
                  <a:pt x="45719" y="76199"/>
                </a:moveTo>
                <a:lnTo>
                  <a:pt x="45719" y="64007"/>
                </a:lnTo>
                <a:lnTo>
                  <a:pt x="32003" y="64007"/>
                </a:lnTo>
                <a:lnTo>
                  <a:pt x="32003" y="76199"/>
                </a:lnTo>
                <a:lnTo>
                  <a:pt x="45719" y="76199"/>
                </a:lnTo>
                <a:close/>
              </a:path>
              <a:path w="76200" h="1219200">
                <a:moveTo>
                  <a:pt x="45719" y="1142999"/>
                </a:moveTo>
                <a:lnTo>
                  <a:pt x="45719" y="76199"/>
                </a:lnTo>
                <a:lnTo>
                  <a:pt x="32003" y="76199"/>
                </a:lnTo>
                <a:lnTo>
                  <a:pt x="32003" y="1142999"/>
                </a:lnTo>
                <a:lnTo>
                  <a:pt x="45719" y="1142999"/>
                </a:lnTo>
                <a:close/>
              </a:path>
              <a:path w="76200" h="1219200">
                <a:moveTo>
                  <a:pt x="45719" y="1203959"/>
                </a:moveTo>
                <a:lnTo>
                  <a:pt x="45719" y="1156715"/>
                </a:lnTo>
                <a:lnTo>
                  <a:pt x="32003" y="1156715"/>
                </a:lnTo>
                <a:lnTo>
                  <a:pt x="32003" y="1207007"/>
                </a:lnTo>
                <a:lnTo>
                  <a:pt x="38099" y="1219199"/>
                </a:lnTo>
                <a:lnTo>
                  <a:pt x="45719" y="1203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46137" y="2020315"/>
            <a:ext cx="92583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r = 0.3</a:t>
            </a:r>
            <a:r>
              <a:rPr dirty="0" sz="1600" spc="-85">
                <a:latin typeface="Times New Roman"/>
                <a:cs typeface="Times New Roman"/>
              </a:rPr>
              <a:t> </a:t>
            </a:r>
            <a:r>
              <a:rPr dirty="0" sz="1600" spc="-15">
                <a:latin typeface="Times New Roman"/>
                <a:cs typeface="Times New Roman"/>
              </a:rPr>
              <a:t>mm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2339" y="1865883"/>
            <a:ext cx="1974850" cy="633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1 </a:t>
            </a:r>
            <a:r>
              <a:rPr dirty="0" sz="2000" spc="-5">
                <a:latin typeface="Times New Roman"/>
                <a:cs typeface="Times New Roman"/>
              </a:rPr>
              <a:t>Tflop/s, </a:t>
            </a:r>
            <a:r>
              <a:rPr dirty="0" sz="2000">
                <a:latin typeface="Times New Roman"/>
                <a:cs typeface="Times New Roman"/>
              </a:rPr>
              <a:t>1 </a:t>
            </a:r>
            <a:r>
              <a:rPr dirty="0" sz="2000" spc="-5">
                <a:latin typeface="Times New Roman"/>
                <a:cs typeface="Times New Roman"/>
              </a:rPr>
              <a:t>Tbyte  </a:t>
            </a:r>
            <a:r>
              <a:rPr dirty="0" sz="2000" spc="-5">
                <a:latin typeface="Times New Roman"/>
                <a:cs typeface="Times New Roman"/>
              </a:rPr>
              <a:t>sequential</a:t>
            </a:r>
            <a:r>
              <a:rPr dirty="0" sz="2000" spc="-9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21739" y="2933698"/>
            <a:ext cx="7817484" cy="3274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Consider the 1 Tflop/s sequential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machine:</a:t>
            </a:r>
            <a:endParaRPr sz="2400">
              <a:latin typeface="Arial"/>
              <a:cs typeface="Arial"/>
            </a:endParaRPr>
          </a:p>
          <a:p>
            <a:pPr lvl="1" marL="756285" marR="66103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Data must </a:t>
            </a:r>
            <a:r>
              <a:rPr dirty="0" sz="2000" spc="-5">
                <a:latin typeface="Arial"/>
                <a:cs typeface="Arial"/>
              </a:rPr>
              <a:t>travel </a:t>
            </a:r>
            <a:r>
              <a:rPr dirty="0" sz="2000">
                <a:latin typeface="Arial"/>
                <a:cs typeface="Arial"/>
              </a:rPr>
              <a:t>some distance, r,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get </a:t>
            </a:r>
            <a:r>
              <a:rPr dirty="0" sz="2000" spc="-5">
                <a:latin typeface="Arial"/>
                <a:cs typeface="Arial"/>
              </a:rPr>
              <a:t>from </a:t>
            </a:r>
            <a:r>
              <a:rPr dirty="0" sz="2000">
                <a:latin typeface="Arial"/>
                <a:cs typeface="Arial"/>
              </a:rPr>
              <a:t>memory</a:t>
            </a:r>
            <a:r>
              <a:rPr dirty="0" sz="2000" spc="-2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to  </a:t>
            </a:r>
            <a:r>
              <a:rPr dirty="0" sz="2000">
                <a:latin typeface="Arial"/>
                <a:cs typeface="Arial"/>
              </a:rPr>
              <a:t>processor.</a:t>
            </a:r>
            <a:endParaRPr sz="2000">
              <a:latin typeface="Arial"/>
              <a:cs typeface="Arial"/>
            </a:endParaRPr>
          </a:p>
          <a:p>
            <a:pPr lvl="1" marL="756285" marR="196850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  <a:tab pos="5742305" algn="l"/>
              </a:tabLst>
            </a:pP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get 1 </a:t>
            </a:r>
            <a:r>
              <a:rPr dirty="0" sz="2000" spc="-5">
                <a:latin typeface="Arial"/>
                <a:cs typeface="Arial"/>
              </a:rPr>
              <a:t>data </a:t>
            </a:r>
            <a:r>
              <a:rPr dirty="0" sz="2000">
                <a:latin typeface="Arial"/>
                <a:cs typeface="Arial"/>
              </a:rPr>
              <a:t>element per cycle, </a:t>
            </a:r>
            <a:r>
              <a:rPr dirty="0" sz="2000" spc="-5">
                <a:latin typeface="Arial"/>
                <a:cs typeface="Arial"/>
              </a:rPr>
              <a:t>this </a:t>
            </a:r>
            <a:r>
              <a:rPr dirty="0" sz="2000">
                <a:latin typeface="Arial"/>
                <a:cs typeface="Arial"/>
              </a:rPr>
              <a:t>means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12 </a:t>
            </a:r>
            <a:r>
              <a:rPr dirty="0" sz="2000" spc="-5">
                <a:latin typeface="Arial"/>
                <a:cs typeface="Arial"/>
              </a:rPr>
              <a:t>times </a:t>
            </a:r>
            <a:r>
              <a:rPr dirty="0" sz="2000">
                <a:latin typeface="Arial"/>
                <a:cs typeface="Arial"/>
              </a:rPr>
              <a:t>per  </a:t>
            </a:r>
            <a:r>
              <a:rPr dirty="0" sz="2000">
                <a:latin typeface="Arial"/>
                <a:cs typeface="Arial"/>
              </a:rPr>
              <a:t>second at </a:t>
            </a:r>
            <a:r>
              <a:rPr dirty="0" sz="2000" spc="-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speed of </a:t>
            </a:r>
            <a:r>
              <a:rPr dirty="0" sz="2000" spc="-5">
                <a:latin typeface="Arial"/>
                <a:cs typeface="Arial"/>
              </a:rPr>
              <a:t>light, </a:t>
            </a:r>
            <a:r>
              <a:rPr dirty="0" sz="2000">
                <a:latin typeface="Arial"/>
                <a:cs typeface="Arial"/>
              </a:rPr>
              <a:t>c = </a:t>
            </a:r>
            <a:r>
              <a:rPr dirty="0" sz="2000" spc="3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3x10</a:t>
            </a:r>
            <a:r>
              <a:rPr dirty="0" baseline="25641" sz="1950">
                <a:latin typeface="Arial"/>
                <a:cs typeface="Arial"/>
              </a:rPr>
              <a:t>8</a:t>
            </a:r>
            <a:r>
              <a:rPr dirty="0" baseline="25641" sz="1950" spc="4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m/s.	</a:t>
            </a:r>
            <a:r>
              <a:rPr dirty="0" sz="2000">
                <a:latin typeface="Arial"/>
                <a:cs typeface="Arial"/>
              </a:rPr>
              <a:t>Thus r &lt; </a:t>
            </a:r>
            <a:r>
              <a:rPr dirty="0" sz="2000" spc="5">
                <a:latin typeface="Arial"/>
                <a:cs typeface="Arial"/>
              </a:rPr>
              <a:t>c/10</a:t>
            </a:r>
            <a:r>
              <a:rPr dirty="0" baseline="25641" sz="1950" spc="7">
                <a:latin typeface="Arial"/>
                <a:cs typeface="Arial"/>
              </a:rPr>
              <a:t>12</a:t>
            </a:r>
            <a:r>
              <a:rPr dirty="0" baseline="25641" sz="1950" spc="-217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0.3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mm.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Now put 1 Tbyte of storage in a 0.3 </a:t>
            </a:r>
            <a:r>
              <a:rPr dirty="0" sz="2400">
                <a:latin typeface="Arial"/>
                <a:cs typeface="Arial"/>
              </a:rPr>
              <a:t>mm x </a:t>
            </a:r>
            <a:r>
              <a:rPr dirty="0" sz="2400" spc="-5">
                <a:latin typeface="Arial"/>
                <a:cs typeface="Arial"/>
              </a:rPr>
              <a:t>0.3 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area: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dirty="0" sz="2000">
                <a:latin typeface="Arial"/>
                <a:cs typeface="Arial"/>
              </a:rPr>
              <a:t>–	Each </a:t>
            </a:r>
            <a:r>
              <a:rPr dirty="0" sz="2000" spc="-5">
                <a:latin typeface="Arial"/>
                <a:cs typeface="Arial"/>
              </a:rPr>
              <a:t>bit </a:t>
            </a:r>
            <a:r>
              <a:rPr dirty="0" sz="2000">
                <a:latin typeface="Arial"/>
                <a:cs typeface="Arial"/>
              </a:rPr>
              <a:t>occupies about 1 square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Angstrom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No choice but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parallelism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2879" rIns="0" bIns="0" rtlCol="0" vert="horz">
            <a:spAutoFit/>
          </a:bodyPr>
          <a:lstStyle/>
          <a:p>
            <a:pPr marL="1800225">
              <a:lnSpc>
                <a:spcPct val="100000"/>
              </a:lnSpc>
            </a:pPr>
            <a:r>
              <a:rPr dirty="0" spc="-5"/>
              <a:t>The TOP500</a:t>
            </a:r>
            <a:r>
              <a:rPr dirty="0" spc="-65"/>
              <a:t> </a:t>
            </a:r>
            <a:r>
              <a:rPr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5539" y="1407667"/>
            <a:ext cx="7731759" cy="4299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Listing </a:t>
            </a:r>
            <a:r>
              <a:rPr dirty="0" sz="2800" spc="-5">
                <a:latin typeface="Arial"/>
                <a:cs typeface="Arial"/>
              </a:rPr>
              <a:t>the </a:t>
            </a:r>
            <a:r>
              <a:rPr dirty="0" sz="2800">
                <a:latin typeface="Arial"/>
                <a:cs typeface="Arial"/>
              </a:rPr>
              <a:t>500 </a:t>
            </a:r>
            <a:r>
              <a:rPr dirty="0" sz="2800" spc="-5">
                <a:latin typeface="Arial"/>
                <a:cs typeface="Arial"/>
              </a:rPr>
              <a:t>most </a:t>
            </a:r>
            <a:r>
              <a:rPr dirty="0" sz="2800">
                <a:latin typeface="Arial"/>
                <a:cs typeface="Arial"/>
              </a:rPr>
              <a:t>powerful computers </a:t>
            </a:r>
            <a:r>
              <a:rPr dirty="0" sz="2800" spc="-5">
                <a:latin typeface="Arial"/>
                <a:cs typeface="Arial"/>
              </a:rPr>
              <a:t>in the  </a:t>
            </a:r>
            <a:r>
              <a:rPr dirty="0" sz="2800" spc="-5">
                <a:latin typeface="Arial"/>
                <a:cs typeface="Arial"/>
              </a:rPr>
              <a:t>world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Yardstick: </a:t>
            </a:r>
            <a:r>
              <a:rPr dirty="0" sz="2800" spc="-5">
                <a:latin typeface="Arial"/>
                <a:cs typeface="Arial"/>
              </a:rPr>
              <a:t>Rmax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Linpack</a:t>
            </a:r>
            <a:endParaRPr sz="2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Solve </a:t>
            </a:r>
            <a:r>
              <a:rPr dirty="0" sz="2000">
                <a:latin typeface="Arial"/>
                <a:cs typeface="Arial"/>
              </a:rPr>
              <a:t>Ax=b, dense problem, </a:t>
            </a:r>
            <a:r>
              <a:rPr dirty="0" sz="2000" spc="-5">
                <a:latin typeface="Arial"/>
                <a:cs typeface="Arial"/>
              </a:rPr>
              <a:t>matrix is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random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Dominated by dense </a:t>
            </a:r>
            <a:r>
              <a:rPr dirty="0" sz="2000" spc="-5">
                <a:latin typeface="Arial"/>
                <a:cs typeface="Arial"/>
              </a:rPr>
              <a:t>matrix-matrix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multiply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Update twice a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year:</a:t>
            </a:r>
            <a:endParaRPr sz="2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ISC’xy in </a:t>
            </a:r>
            <a:r>
              <a:rPr dirty="0" sz="2000">
                <a:latin typeface="Arial"/>
                <a:cs typeface="Arial"/>
              </a:rPr>
              <a:t>June </a:t>
            </a:r>
            <a:r>
              <a:rPr dirty="0" sz="2000" spc="-5">
                <a:latin typeface="Arial"/>
                <a:cs typeface="Arial"/>
              </a:rPr>
              <a:t>in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Germany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SCxy in </a:t>
            </a:r>
            <a:r>
              <a:rPr dirty="0" sz="2000">
                <a:latin typeface="Arial"/>
                <a:cs typeface="Arial"/>
              </a:rPr>
              <a:t>November </a:t>
            </a:r>
            <a:r>
              <a:rPr dirty="0" sz="2000" spc="-5">
                <a:latin typeface="Arial"/>
                <a:cs typeface="Arial"/>
              </a:rPr>
              <a:t>in the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U.S.</a:t>
            </a:r>
            <a:endParaRPr sz="2000">
              <a:latin typeface="Arial"/>
              <a:cs typeface="Arial"/>
            </a:endParaRPr>
          </a:p>
          <a:p>
            <a:pPr marL="355600" marR="26034" indent="-342900">
              <a:lnSpc>
                <a:spcPct val="100000"/>
              </a:lnSpc>
              <a:spcBef>
                <a:spcPts val="650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All information </a:t>
            </a:r>
            <a:r>
              <a:rPr dirty="0" sz="2800">
                <a:latin typeface="Arial"/>
                <a:cs typeface="Arial"/>
              </a:rPr>
              <a:t>available from </a:t>
            </a:r>
            <a:r>
              <a:rPr dirty="0" sz="2800" spc="-5">
                <a:latin typeface="Arial"/>
                <a:cs typeface="Arial"/>
              </a:rPr>
              <a:t>the TOP500 web  </a:t>
            </a:r>
            <a:r>
              <a:rPr dirty="0" sz="2800" spc="-5">
                <a:latin typeface="Arial"/>
                <a:cs typeface="Arial"/>
              </a:rPr>
              <a:t>site </a:t>
            </a:r>
            <a:r>
              <a:rPr dirty="0" sz="2800">
                <a:latin typeface="Arial"/>
                <a:cs typeface="Arial"/>
              </a:rPr>
              <a:t>at: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5" u="heavy">
                <a:latin typeface="Arial"/>
                <a:cs typeface="Arial"/>
                <a:hlinkClick r:id="rId2"/>
              </a:rPr>
              <a:t>www.top500.org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116" rIns="0" bIns="0" rtlCol="0" vert="horz">
            <a:spAutoFit/>
          </a:bodyPr>
          <a:lstStyle/>
          <a:p>
            <a:pPr marL="1325880">
              <a:lnSpc>
                <a:spcPct val="100000"/>
              </a:lnSpc>
            </a:pPr>
            <a:r>
              <a:rPr dirty="0"/>
              <a:t>Units </a:t>
            </a:r>
            <a:r>
              <a:rPr dirty="0" spc="-5"/>
              <a:t>of Measure </a:t>
            </a:r>
            <a:r>
              <a:rPr dirty="0"/>
              <a:t>in</a:t>
            </a:r>
            <a:r>
              <a:rPr dirty="0" spc="-70"/>
              <a:t> </a:t>
            </a:r>
            <a:r>
              <a:rPr dirty="0"/>
              <a:t>HPC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409699"/>
            <a:ext cx="8046084" cy="2287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High Performance Computing (HPC) units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Flop: floating </a:t>
            </a:r>
            <a:r>
              <a:rPr dirty="0" sz="2000">
                <a:latin typeface="Arial"/>
                <a:cs typeface="Arial"/>
              </a:rPr>
              <a:t>point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operation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Flops/s: </a:t>
            </a:r>
            <a:r>
              <a:rPr dirty="0" sz="2000" spc="-5">
                <a:latin typeface="Arial"/>
                <a:cs typeface="Arial"/>
              </a:rPr>
              <a:t>floating </a:t>
            </a:r>
            <a:r>
              <a:rPr dirty="0" sz="2000">
                <a:latin typeface="Arial"/>
                <a:cs typeface="Arial"/>
              </a:rPr>
              <a:t>point operations per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second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Bytes: </a:t>
            </a:r>
            <a:r>
              <a:rPr dirty="0" sz="2000">
                <a:latin typeface="Arial"/>
                <a:cs typeface="Arial"/>
              </a:rPr>
              <a:t>size of </a:t>
            </a:r>
            <a:r>
              <a:rPr dirty="0" sz="2000" spc="-5">
                <a:latin typeface="Arial"/>
                <a:cs typeface="Arial"/>
              </a:rPr>
              <a:t>data </a:t>
            </a:r>
            <a:r>
              <a:rPr dirty="0" sz="2000">
                <a:latin typeface="Arial"/>
                <a:cs typeface="Arial"/>
              </a:rPr>
              <a:t>(a double precision </a:t>
            </a:r>
            <a:r>
              <a:rPr dirty="0" sz="2000" spc="-5">
                <a:latin typeface="Arial"/>
                <a:cs typeface="Arial"/>
              </a:rPr>
              <a:t>floating </a:t>
            </a:r>
            <a:r>
              <a:rPr dirty="0" sz="2000">
                <a:latin typeface="Arial"/>
                <a:cs typeface="Arial"/>
              </a:rPr>
              <a:t>point number </a:t>
            </a:r>
            <a:r>
              <a:rPr dirty="0" sz="2000" spc="-5">
                <a:latin typeface="Arial"/>
                <a:cs typeface="Arial"/>
              </a:rPr>
              <a:t>is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8)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Typical sizes are millions, billions,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trillions…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97939" y="3738878"/>
            <a:ext cx="66230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ega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9538" y="3738878"/>
            <a:ext cx="6690995" cy="323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55265" algn="l"/>
              </a:tabLst>
            </a:pPr>
            <a:r>
              <a:rPr dirty="0" sz="2000" spc="-5">
                <a:latin typeface="Arial"/>
                <a:cs typeface="Arial"/>
              </a:rPr>
              <a:t>Mflop/s 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6 </a:t>
            </a:r>
            <a:r>
              <a:rPr dirty="0" baseline="25641" sz="1950" spc="3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flop/sec	Mbyte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20 </a:t>
            </a:r>
            <a:r>
              <a:rPr dirty="0" sz="2000">
                <a:latin typeface="Arial"/>
                <a:cs typeface="Arial"/>
              </a:rPr>
              <a:t>= 1048576 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6</a:t>
            </a:r>
            <a:r>
              <a:rPr dirty="0" baseline="25641" sz="1950" spc="3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7939" y="4043678"/>
            <a:ext cx="618490" cy="2212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dirty="0" sz="2000">
                <a:latin typeface="Arial"/>
                <a:cs typeface="Arial"/>
              </a:rPr>
              <a:t>Giga  Tera  </a:t>
            </a:r>
            <a:r>
              <a:rPr dirty="0" sz="2000" spc="-5">
                <a:latin typeface="Arial"/>
                <a:cs typeface="Arial"/>
              </a:rPr>
              <a:t>Peta  </a:t>
            </a:r>
            <a:r>
              <a:rPr dirty="0" sz="2000" spc="-5">
                <a:latin typeface="Arial"/>
                <a:cs typeface="Arial"/>
              </a:rPr>
              <a:t>Exa  Zetta  </a:t>
            </a:r>
            <a:r>
              <a:rPr dirty="0" sz="2000" spc="-5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9539" y="4043678"/>
            <a:ext cx="2504440" cy="2212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</a:pPr>
            <a:r>
              <a:rPr dirty="0" sz="2000" spc="-5">
                <a:latin typeface="Arial"/>
                <a:cs typeface="Arial"/>
              </a:rPr>
              <a:t>Gflop/s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9 </a:t>
            </a:r>
            <a:r>
              <a:rPr dirty="0" sz="2000" spc="-5">
                <a:latin typeface="Arial"/>
                <a:cs typeface="Arial"/>
              </a:rPr>
              <a:t>flop/sec  </a:t>
            </a:r>
            <a:r>
              <a:rPr dirty="0" sz="2000" spc="-5">
                <a:latin typeface="Arial"/>
                <a:cs typeface="Arial"/>
              </a:rPr>
              <a:t>Tflop/s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12 </a:t>
            </a:r>
            <a:r>
              <a:rPr dirty="0" sz="2000" spc="-5">
                <a:latin typeface="Arial"/>
                <a:cs typeface="Arial"/>
              </a:rPr>
              <a:t>flop/sec  </a:t>
            </a:r>
            <a:r>
              <a:rPr dirty="0" sz="2000" spc="-5">
                <a:latin typeface="Arial"/>
                <a:cs typeface="Arial"/>
              </a:rPr>
              <a:t>Pflop/s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15 </a:t>
            </a:r>
            <a:r>
              <a:rPr dirty="0" sz="2000" spc="-5">
                <a:latin typeface="Arial"/>
                <a:cs typeface="Arial"/>
              </a:rPr>
              <a:t>flop/sec  </a:t>
            </a:r>
            <a:r>
              <a:rPr dirty="0" sz="2000" spc="-5">
                <a:latin typeface="Arial"/>
                <a:cs typeface="Arial"/>
              </a:rPr>
              <a:t>Eflop/s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18 </a:t>
            </a:r>
            <a:r>
              <a:rPr dirty="0" sz="2000" spc="-5">
                <a:latin typeface="Arial"/>
                <a:cs typeface="Arial"/>
              </a:rPr>
              <a:t>flop/sec  </a:t>
            </a:r>
            <a:r>
              <a:rPr dirty="0" sz="2000" spc="-5">
                <a:latin typeface="Arial"/>
                <a:cs typeface="Arial"/>
              </a:rPr>
              <a:t>Zflop/s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21 </a:t>
            </a:r>
            <a:r>
              <a:rPr dirty="0" sz="2000" spc="-5">
                <a:latin typeface="Arial"/>
                <a:cs typeface="Arial"/>
              </a:rPr>
              <a:t>flop/sec  </a:t>
            </a:r>
            <a:r>
              <a:rPr dirty="0" sz="2000" spc="-5">
                <a:latin typeface="Arial"/>
                <a:cs typeface="Arial"/>
              </a:rPr>
              <a:t>Yflop/s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24</a:t>
            </a:r>
            <a:r>
              <a:rPr dirty="0" baseline="25641" sz="1950" spc="1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flop/sec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2736" y="4104638"/>
            <a:ext cx="2724150" cy="2152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Gbyte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30 </a:t>
            </a:r>
            <a:r>
              <a:rPr dirty="0" sz="2000">
                <a:latin typeface="Arial"/>
                <a:cs typeface="Arial"/>
              </a:rPr>
              <a:t>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9</a:t>
            </a:r>
            <a:r>
              <a:rPr dirty="0" baseline="25641" sz="1950" spc="337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Tbyte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40 </a:t>
            </a:r>
            <a:r>
              <a:rPr dirty="0" sz="2000">
                <a:latin typeface="Arial"/>
                <a:cs typeface="Arial"/>
              </a:rPr>
              <a:t>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12</a:t>
            </a:r>
            <a:r>
              <a:rPr dirty="0" baseline="25641" sz="1950" spc="367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Pbyte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50 </a:t>
            </a:r>
            <a:r>
              <a:rPr dirty="0" sz="2000">
                <a:latin typeface="Arial"/>
                <a:cs typeface="Arial"/>
              </a:rPr>
              <a:t>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15</a:t>
            </a:r>
            <a:r>
              <a:rPr dirty="0" baseline="25641" sz="1950" spc="382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Ebyte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60 </a:t>
            </a:r>
            <a:r>
              <a:rPr dirty="0" sz="2000">
                <a:latin typeface="Arial"/>
                <a:cs typeface="Arial"/>
              </a:rPr>
              <a:t>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18</a:t>
            </a:r>
            <a:r>
              <a:rPr dirty="0" baseline="25641" sz="1950" spc="382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Zbyte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70 </a:t>
            </a:r>
            <a:r>
              <a:rPr dirty="0" sz="2000">
                <a:latin typeface="Arial"/>
                <a:cs typeface="Arial"/>
              </a:rPr>
              <a:t>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21</a:t>
            </a:r>
            <a:r>
              <a:rPr dirty="0" baseline="25641" sz="1950" spc="367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Ybyte </a:t>
            </a:r>
            <a:r>
              <a:rPr dirty="0" sz="2000">
                <a:latin typeface="Arial"/>
                <a:cs typeface="Arial"/>
              </a:rPr>
              <a:t>= 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baseline="25641" sz="1950" spc="15">
                <a:latin typeface="Arial"/>
                <a:cs typeface="Arial"/>
              </a:rPr>
              <a:t>80 </a:t>
            </a:r>
            <a:r>
              <a:rPr dirty="0" sz="2000">
                <a:latin typeface="Arial"/>
                <a:cs typeface="Arial"/>
              </a:rPr>
              <a:t>~ </a:t>
            </a:r>
            <a:r>
              <a:rPr dirty="0" sz="2000" spc="5">
                <a:latin typeface="Arial"/>
                <a:cs typeface="Arial"/>
              </a:rPr>
              <a:t>10</a:t>
            </a:r>
            <a:r>
              <a:rPr dirty="0" baseline="25641" sz="1950" spc="7">
                <a:latin typeface="Arial"/>
                <a:cs typeface="Arial"/>
              </a:rPr>
              <a:t>24</a:t>
            </a:r>
            <a:r>
              <a:rPr dirty="0" baseline="25641" sz="1950" spc="382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bytes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099185">
              <a:lnSpc>
                <a:spcPct val="100000"/>
              </a:lnSpc>
            </a:pPr>
            <a:r>
              <a:rPr dirty="0" spc="-5"/>
              <a:t>Performance</a:t>
            </a:r>
            <a:r>
              <a:rPr dirty="0" spc="-30"/>
              <a:t> </a:t>
            </a:r>
            <a:r>
              <a:rPr dirty="0" spc="-5"/>
              <a:t>Development</a:t>
            </a:r>
          </a:p>
        </p:txBody>
      </p:sp>
      <p:sp>
        <p:nvSpPr>
          <p:cNvPr id="3" name="object 3"/>
          <p:cNvSpPr/>
          <p:nvPr/>
        </p:nvSpPr>
        <p:spPr>
          <a:xfrm>
            <a:off x="1072896" y="1706879"/>
            <a:ext cx="60960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8719" y="1706879"/>
            <a:ext cx="993648" cy="16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00911" y="2133600"/>
            <a:ext cx="60960" cy="164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16736" y="2133600"/>
            <a:ext cx="86563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8927" y="2566416"/>
            <a:ext cx="60960" cy="164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44752" y="2566416"/>
            <a:ext cx="737616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56944" y="2993135"/>
            <a:ext cx="60960" cy="164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2767" y="2993135"/>
            <a:ext cx="609600" cy="164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84960" y="3419855"/>
            <a:ext cx="60960" cy="164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00783" y="3419855"/>
            <a:ext cx="481584" cy="164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12976" y="3886200"/>
            <a:ext cx="60960" cy="1249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28800" y="3886200"/>
            <a:ext cx="353568" cy="124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40992" y="4279391"/>
            <a:ext cx="60960" cy="164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50720" y="4279391"/>
            <a:ext cx="231648" cy="1645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62911" y="4706111"/>
            <a:ext cx="60960" cy="1645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78735" y="4706111"/>
            <a:ext cx="103632" cy="164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90927" y="5132832"/>
            <a:ext cx="60960" cy="1645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89760" y="5559552"/>
            <a:ext cx="158496" cy="1645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90927" y="5559552"/>
            <a:ext cx="60960" cy="1645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85872" y="5846064"/>
            <a:ext cx="164592" cy="3535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23488" y="5846064"/>
            <a:ext cx="164592" cy="3535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55008" y="5846064"/>
            <a:ext cx="164592" cy="3535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19072" y="3884676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 h="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55648" y="388467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8800" y="388467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 h="0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08048" y="388467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50720" y="388467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 h="0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29967" y="388467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078735" y="388467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 h="0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57983" y="388467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224787" y="3015232"/>
            <a:ext cx="92392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100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Tflop/s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93367" y="3470908"/>
            <a:ext cx="83248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Tflop/s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55851" y="2562604"/>
            <a:ext cx="744220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b="1">
                <a:latin typeface="Trebuchet MS"/>
                <a:cs typeface="Trebuchet MS"/>
              </a:rPr>
              <a:t>1</a:t>
            </a:r>
            <a:r>
              <a:rPr dirty="0" sz="1350" spc="-90" b="1">
                <a:latin typeface="Trebuchet MS"/>
                <a:cs typeface="Trebuchet MS"/>
              </a:rPr>
              <a:t> </a:t>
            </a:r>
            <a:r>
              <a:rPr dirty="0" sz="1350" spc="10" b="1">
                <a:latin typeface="Trebuchet MS"/>
                <a:cs typeface="Trebuchet MS"/>
              </a:rPr>
              <a:t>Pflop/s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86687" y="1661921"/>
            <a:ext cx="922655" cy="205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100</a:t>
            </a:r>
            <a:r>
              <a:rPr dirty="0" sz="1350" spc="-75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Pflop/s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52219" y="2117597"/>
            <a:ext cx="83121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</a:t>
            </a:r>
            <a:r>
              <a:rPr dirty="0" sz="1350" spc="-75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Pflop/s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56748" y="2175255"/>
            <a:ext cx="9385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2.57</a:t>
            </a:r>
            <a:r>
              <a:rPr dirty="0" sz="1400" spc="-100" b="1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PFlop/s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57688" y="2967734"/>
            <a:ext cx="1023619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31.12</a:t>
            </a:r>
            <a:r>
              <a:rPr dirty="0" sz="1400" spc="-8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TFlop/s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54640" y="1495551"/>
            <a:ext cx="1029969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43.66</a:t>
            </a:r>
            <a:r>
              <a:rPr dirty="0" sz="1400" spc="-85" b="1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PFlop/s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86374" y="3018534"/>
            <a:ext cx="43180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323299"/>
                </a:solidFill>
                <a:latin typeface="Calibri"/>
                <a:cs typeface="Calibri"/>
              </a:rPr>
              <a:t>SUM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17547" y="3846576"/>
            <a:ext cx="56388" cy="426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55648" y="3887723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27275" y="3846576"/>
            <a:ext cx="348996" cy="426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08048" y="3887723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50720" y="388772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 h="0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029967" y="3887723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078735" y="388772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 h="0">
                <a:moveTo>
                  <a:pt x="0" y="0"/>
                </a:moveTo>
                <a:lnTo>
                  <a:pt x="2438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57983" y="3887723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28672" y="1773935"/>
            <a:ext cx="6681216" cy="39258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662416" y="5846064"/>
            <a:ext cx="164592" cy="1036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785872" y="6254496"/>
            <a:ext cx="164592" cy="609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23488" y="6254496"/>
            <a:ext cx="164592" cy="6095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55008" y="6254496"/>
            <a:ext cx="164592" cy="609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992623" y="5846064"/>
            <a:ext cx="164592" cy="4876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24144" y="5846064"/>
            <a:ext cx="164592" cy="4876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461759" y="5846064"/>
            <a:ext cx="164592" cy="48767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93280" y="5846064"/>
            <a:ext cx="164592" cy="4876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930895" y="5846064"/>
            <a:ext cx="164592" cy="4876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662416" y="5998464"/>
            <a:ext cx="164592" cy="3352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1372615" y="5250685"/>
            <a:ext cx="77470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Trebuchet MS"/>
                <a:cs typeface="Trebuchet MS"/>
              </a:rPr>
              <a:t>1</a:t>
            </a:r>
            <a:r>
              <a:rPr dirty="0" sz="1400" spc="-9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Gflop/s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45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383283" y="3897628"/>
            <a:ext cx="746125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 b="1">
                <a:latin typeface="Trebuchet MS"/>
                <a:cs typeface="Trebuchet MS"/>
              </a:rPr>
              <a:t>1</a:t>
            </a:r>
            <a:r>
              <a:rPr dirty="0" sz="1350" spc="-105" b="1">
                <a:latin typeface="Trebuchet MS"/>
                <a:cs typeface="Trebuchet MS"/>
              </a:rPr>
              <a:t> </a:t>
            </a:r>
            <a:r>
              <a:rPr dirty="0" sz="1350" spc="10" b="1">
                <a:latin typeface="Trebuchet MS"/>
                <a:cs typeface="Trebuchet MS"/>
              </a:rPr>
              <a:t>Tflop/s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88211" y="5692899"/>
            <a:ext cx="951230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100</a:t>
            </a:r>
            <a:r>
              <a:rPr dirty="0" sz="1350" spc="-50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Mflop/s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32407" y="4397500"/>
            <a:ext cx="943610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100</a:t>
            </a:r>
            <a:r>
              <a:rPr dirty="0" sz="1350" spc="-65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Gflop/s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311655" y="4815075"/>
            <a:ext cx="852169" cy="21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latin typeface="Trebuchet MS"/>
                <a:cs typeface="Trebuchet MS"/>
              </a:rPr>
              <a:t>10</a:t>
            </a:r>
            <a:r>
              <a:rPr dirty="0" sz="1350" spc="-65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Gflop/s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76931" y="4596889"/>
            <a:ext cx="958215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59.7</a:t>
            </a:r>
            <a:r>
              <a:rPr dirty="0" sz="1400" spc="-85" b="1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GFlop/s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81503" y="5593585"/>
            <a:ext cx="951865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400</a:t>
            </a:r>
            <a:r>
              <a:rPr dirty="0" sz="1400" spc="-9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MFlop/s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367787" y="4049774"/>
            <a:ext cx="93218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1.17</a:t>
            </a:r>
            <a:r>
              <a:rPr dirty="0" sz="1400" spc="-95" b="1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454545"/>
                </a:solidFill>
                <a:latin typeface="Calibri"/>
                <a:cs typeface="Calibri"/>
              </a:rPr>
              <a:t>TFlop/s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053074" y="3759198"/>
            <a:ext cx="36322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993265"/>
                </a:solidFill>
                <a:latin typeface="Calibri"/>
                <a:cs typeface="Calibri"/>
              </a:rPr>
              <a:t>N</a:t>
            </a:r>
            <a:r>
              <a:rPr dirty="0" sz="1600" spc="-10" b="1">
                <a:solidFill>
                  <a:srgbClr val="993265"/>
                </a:solidFill>
                <a:latin typeface="Calibri"/>
                <a:cs typeface="Calibri"/>
              </a:rPr>
              <a:t>=</a:t>
            </a:r>
            <a:r>
              <a:rPr dirty="0" sz="1600" spc="-5" b="1">
                <a:solidFill>
                  <a:srgbClr val="993265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053074" y="4687313"/>
            <a:ext cx="5676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969696"/>
                </a:solidFill>
                <a:latin typeface="Calibri"/>
                <a:cs typeface="Calibri"/>
              </a:rPr>
              <a:t>N</a:t>
            </a:r>
            <a:r>
              <a:rPr dirty="0" sz="1600" spc="-10" b="1">
                <a:solidFill>
                  <a:srgbClr val="969696"/>
                </a:solidFill>
                <a:latin typeface="Calibri"/>
                <a:cs typeface="Calibri"/>
              </a:rPr>
              <a:t>=50</a:t>
            </a:r>
            <a:r>
              <a:rPr dirty="0" sz="1600" spc="-5" b="1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43180">
              <a:lnSpc>
                <a:spcPct val="100000"/>
              </a:lnSpc>
            </a:pPr>
            <a:r>
              <a:rPr dirty="0" spc="-5"/>
              <a:t>Sequential </a:t>
            </a:r>
            <a:r>
              <a:rPr dirty="0"/>
              <a:t>Architecture</a:t>
            </a:r>
            <a:r>
              <a:rPr dirty="0" spc="-100"/>
              <a:t> </a:t>
            </a:r>
            <a:r>
              <a:rPr dirty="0"/>
              <a:t>Limitations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1739" y="1788667"/>
            <a:ext cx="7474584" cy="420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437515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Sequential architectures reaching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physical  </a:t>
            </a:r>
            <a:r>
              <a:rPr dirty="0" sz="2800" spc="-5">
                <a:latin typeface="Arial"/>
                <a:cs typeface="Arial"/>
              </a:rPr>
              <a:t>limitation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Hardware improvements like </a:t>
            </a:r>
            <a:r>
              <a:rPr dirty="0" sz="2800">
                <a:latin typeface="Arial"/>
                <a:cs typeface="Arial"/>
              </a:rPr>
              <a:t>pipelining,  </a:t>
            </a:r>
            <a:r>
              <a:rPr dirty="0" sz="2800">
                <a:latin typeface="Arial"/>
                <a:cs typeface="Arial"/>
              </a:rPr>
              <a:t>superscalar, </a:t>
            </a:r>
            <a:r>
              <a:rPr dirty="0" sz="2800" spc="-5">
                <a:latin typeface="Arial"/>
                <a:cs typeface="Arial"/>
              </a:rPr>
              <a:t>…., </a:t>
            </a:r>
            <a:r>
              <a:rPr dirty="0" sz="2800">
                <a:latin typeface="Arial"/>
                <a:cs typeface="Arial"/>
              </a:rPr>
              <a:t>are not scalable and require  </a:t>
            </a:r>
            <a:r>
              <a:rPr dirty="0" sz="2800">
                <a:latin typeface="Arial"/>
                <a:cs typeface="Arial"/>
              </a:rPr>
              <a:t>sophisticated </a:t>
            </a:r>
            <a:r>
              <a:rPr dirty="0" sz="2800" spc="-5">
                <a:latin typeface="Arial"/>
                <a:cs typeface="Arial"/>
              </a:rPr>
              <a:t>compiler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technology</a:t>
            </a:r>
            <a:endParaRPr sz="2800">
              <a:latin typeface="Arial"/>
              <a:cs typeface="Arial"/>
            </a:endParaRPr>
          </a:p>
          <a:p>
            <a:pPr marL="355600" marR="83693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Vector </a:t>
            </a:r>
            <a:r>
              <a:rPr dirty="0" sz="2800">
                <a:latin typeface="Arial"/>
                <a:cs typeface="Arial"/>
              </a:rPr>
              <a:t>processing </a:t>
            </a:r>
            <a:r>
              <a:rPr dirty="0" sz="2800" spc="-5">
                <a:latin typeface="Arial"/>
                <a:cs typeface="Arial"/>
              </a:rPr>
              <a:t>works well </a:t>
            </a:r>
            <a:r>
              <a:rPr dirty="0" sz="2800">
                <a:latin typeface="Arial"/>
                <a:cs typeface="Arial"/>
              </a:rPr>
              <a:t>for certain  </a:t>
            </a:r>
            <a:r>
              <a:rPr dirty="0" sz="2800">
                <a:latin typeface="Arial"/>
                <a:cs typeface="Arial"/>
              </a:rPr>
              <a:t>problems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=&gt; </a:t>
            </a:r>
            <a:r>
              <a:rPr dirty="0" sz="2800">
                <a:latin typeface="Arial"/>
                <a:cs typeface="Arial"/>
              </a:rPr>
              <a:t>Technology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push!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996565">
              <a:lnSpc>
                <a:spcPct val="100000"/>
              </a:lnSpc>
            </a:pPr>
            <a:r>
              <a:rPr dirty="0" spc="-5"/>
              <a:t>Core</a:t>
            </a:r>
            <a:r>
              <a:rPr dirty="0" spc="-80"/>
              <a:t> </a:t>
            </a:r>
            <a:r>
              <a:rPr dirty="0" spc="-5"/>
              <a:t>Count</a:t>
            </a:r>
          </a:p>
        </p:txBody>
      </p:sp>
      <p:sp>
        <p:nvSpPr>
          <p:cNvPr id="3" name="object 3"/>
          <p:cNvSpPr/>
          <p:nvPr/>
        </p:nvSpPr>
        <p:spPr>
          <a:xfrm>
            <a:off x="7808976" y="1737360"/>
            <a:ext cx="121920" cy="121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04047" y="1743455"/>
            <a:ext cx="60960" cy="16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0847" y="1804416"/>
            <a:ext cx="359664" cy="164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08976" y="1993392"/>
            <a:ext cx="121920" cy="121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85759" y="1993392"/>
            <a:ext cx="109728" cy="164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38655" y="2182367"/>
            <a:ext cx="371856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08976" y="2243327"/>
            <a:ext cx="121920" cy="121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91856" y="2249423"/>
            <a:ext cx="304800" cy="164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08976" y="2499360"/>
            <a:ext cx="121920" cy="1158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91856" y="2499360"/>
            <a:ext cx="304800" cy="164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56816" y="5846064"/>
            <a:ext cx="164592" cy="3535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79904" y="5846064"/>
            <a:ext cx="164592" cy="353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2992" y="5846064"/>
            <a:ext cx="164592" cy="353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26079" y="5846064"/>
            <a:ext cx="164592" cy="3535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49167" y="5846064"/>
            <a:ext cx="164592" cy="3535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72255" y="5846064"/>
            <a:ext cx="164592" cy="353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95344" y="5846064"/>
            <a:ext cx="164592" cy="353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8655" y="2560320"/>
            <a:ext cx="371856" cy="1645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08976" y="2749295"/>
            <a:ext cx="121920" cy="1219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91856" y="2755392"/>
            <a:ext cx="274320" cy="1645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14943" y="2755392"/>
            <a:ext cx="109728" cy="1645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50847" y="2932176"/>
            <a:ext cx="359664" cy="1645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08976" y="3005327"/>
            <a:ext cx="121920" cy="1158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04047" y="3005327"/>
            <a:ext cx="60960" cy="1645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19871" y="3005327"/>
            <a:ext cx="432816" cy="1645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08976" y="3255264"/>
            <a:ext cx="121920" cy="1219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1856" y="3255264"/>
            <a:ext cx="560832" cy="1645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50847" y="3310128"/>
            <a:ext cx="359664" cy="1645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08976" y="3505200"/>
            <a:ext cx="121920" cy="1219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85759" y="3511296"/>
            <a:ext cx="408432" cy="1645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42959" y="3511296"/>
            <a:ext cx="237744" cy="1645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44752" y="3681984"/>
            <a:ext cx="365760" cy="1645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08976" y="3761232"/>
            <a:ext cx="121920" cy="1219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80160" y="388467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77071" y="388467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39952" y="3297935"/>
            <a:ext cx="158496" cy="59131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80160" y="388772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2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19871" y="3761232"/>
            <a:ext cx="688848" cy="12801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04047" y="3761232"/>
            <a:ext cx="60960" cy="1645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113776" y="3889247"/>
            <a:ext cx="231648" cy="365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42959" y="3886200"/>
            <a:ext cx="365759" cy="3962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808976" y="4011167"/>
            <a:ext cx="121920" cy="1219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85759" y="4017264"/>
            <a:ext cx="664464" cy="1645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698992" y="4017264"/>
            <a:ext cx="109728" cy="1645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33855" y="3886200"/>
            <a:ext cx="213360" cy="3322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44752" y="4059935"/>
            <a:ext cx="365760" cy="1645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08976" y="4267200"/>
            <a:ext cx="121920" cy="1219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91856" y="4267200"/>
            <a:ext cx="201168" cy="1645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47888" y="4267200"/>
            <a:ext cx="274320" cy="1645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577071" y="4267200"/>
            <a:ext cx="353568" cy="1645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63039" y="4437888"/>
            <a:ext cx="60960" cy="1645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78863" y="4437888"/>
            <a:ext cx="231648" cy="1645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08976" y="4517135"/>
            <a:ext cx="121920" cy="12191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04047" y="4523232"/>
            <a:ext cx="60960" cy="1645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119871" y="4523232"/>
            <a:ext cx="938784" cy="1645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08976" y="4773167"/>
            <a:ext cx="121920" cy="12191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985759" y="4773167"/>
            <a:ext cx="1072896" cy="1645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63039" y="4809744"/>
            <a:ext cx="60960" cy="1645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78863" y="4809744"/>
            <a:ext cx="231648" cy="16459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808976" y="5023103"/>
            <a:ext cx="121920" cy="12191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79664" y="5029200"/>
            <a:ext cx="554735" cy="16459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78863" y="5187696"/>
            <a:ext cx="231648" cy="1645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08976" y="5279135"/>
            <a:ext cx="121920" cy="11582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91856" y="5279135"/>
            <a:ext cx="390144" cy="1645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430768" y="5279135"/>
            <a:ext cx="231647" cy="1645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08976" y="5529071"/>
            <a:ext cx="121920" cy="1219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004047" y="5529071"/>
            <a:ext cx="60960" cy="16459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13776" y="5529071"/>
            <a:ext cx="676655" cy="1645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950720" y="1871472"/>
            <a:ext cx="5583935" cy="382828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06879" y="5559552"/>
            <a:ext cx="103632" cy="16459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08976" y="5779008"/>
            <a:ext cx="121920" cy="12191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461504" y="5846064"/>
            <a:ext cx="164592" cy="10363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991856" y="5785103"/>
            <a:ext cx="798575" cy="16459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808976" y="6035040"/>
            <a:ext cx="121920" cy="12191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985759" y="6035040"/>
            <a:ext cx="524256" cy="16459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558783" y="6035040"/>
            <a:ext cx="353567" cy="1645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956816" y="6254496"/>
            <a:ext cx="164592" cy="6095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79904" y="6254496"/>
            <a:ext cx="164592" cy="6095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02992" y="6254496"/>
            <a:ext cx="164592" cy="6095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926079" y="6254496"/>
            <a:ext cx="164592" cy="6095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249167" y="6254496"/>
            <a:ext cx="164592" cy="6095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572255" y="6254496"/>
            <a:ext cx="164592" cy="6095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95344" y="6254496"/>
            <a:ext cx="164592" cy="6095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224528" y="5846064"/>
            <a:ext cx="164592" cy="48767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547615" y="5876544"/>
            <a:ext cx="164592" cy="45719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870703" y="5846064"/>
            <a:ext cx="164592" cy="48767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93791" y="5846064"/>
            <a:ext cx="164592" cy="48767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516879" y="5846064"/>
            <a:ext cx="164592" cy="48767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839967" y="5846064"/>
            <a:ext cx="164592" cy="48767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169152" y="5846064"/>
            <a:ext cx="164592" cy="48767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492240" y="5846064"/>
            <a:ext cx="164592" cy="4876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15328" y="5846064"/>
            <a:ext cx="164592" cy="48767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138416" y="5846064"/>
            <a:ext cx="164592" cy="48767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461504" y="5998464"/>
            <a:ext cx="164592" cy="33527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808976" y="6284976"/>
            <a:ext cx="121920" cy="12191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004047" y="6291071"/>
            <a:ext cx="60960" cy="16459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113776" y="6291071"/>
            <a:ext cx="426720" cy="16459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02" name="object 10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03" name="object 10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178560">
              <a:lnSpc>
                <a:spcPct val="100000"/>
              </a:lnSpc>
            </a:pPr>
            <a:r>
              <a:rPr dirty="0" spc="-5"/>
              <a:t>Moore’s Law</a:t>
            </a:r>
            <a:r>
              <a:rPr dirty="0" spc="-50"/>
              <a:t> </a:t>
            </a:r>
            <a:r>
              <a:rPr dirty="0" spc="-5">
                <a:solidFill>
                  <a:srgbClr val="FF0000"/>
                </a:solidFill>
              </a:rPr>
              <a:t>reinterpreted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97939" y="1800351"/>
            <a:ext cx="7103745" cy="3820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8140" marR="5080" indent="-345440">
              <a:lnSpc>
                <a:spcPts val="3190"/>
              </a:lnSpc>
              <a:buChar char="•"/>
              <a:tabLst>
                <a:tab pos="358775" algn="l"/>
              </a:tabLst>
            </a:pPr>
            <a:r>
              <a:rPr dirty="0" sz="2800" spc="-5">
                <a:latin typeface="Arial"/>
                <a:cs typeface="Arial"/>
              </a:rPr>
              <a:t>Number </a:t>
            </a:r>
            <a:r>
              <a:rPr dirty="0" sz="2800">
                <a:latin typeface="Arial"/>
                <a:cs typeface="Arial"/>
              </a:rPr>
              <a:t>of cores per chip </a:t>
            </a:r>
            <a:r>
              <a:rPr dirty="0" sz="2800" spc="-5">
                <a:latin typeface="Arial"/>
                <a:cs typeface="Arial"/>
              </a:rPr>
              <a:t>will </a:t>
            </a:r>
            <a:r>
              <a:rPr dirty="0" sz="2800">
                <a:latin typeface="Arial"/>
                <a:cs typeface="Arial"/>
              </a:rPr>
              <a:t>double every  </a:t>
            </a:r>
            <a:r>
              <a:rPr dirty="0" sz="2800" spc="-5">
                <a:latin typeface="Arial"/>
                <a:cs typeface="Arial"/>
              </a:rPr>
              <a:t>two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years</a:t>
            </a:r>
            <a:endParaRPr sz="2800">
              <a:latin typeface="Arial"/>
              <a:cs typeface="Arial"/>
            </a:endParaRPr>
          </a:p>
          <a:p>
            <a:pPr marL="358140" marR="640080" indent="-345440">
              <a:lnSpc>
                <a:spcPts val="3200"/>
              </a:lnSpc>
              <a:spcBef>
                <a:spcPts val="1505"/>
              </a:spcBef>
              <a:buChar char="•"/>
              <a:tabLst>
                <a:tab pos="358775" algn="l"/>
              </a:tabLst>
            </a:pPr>
            <a:r>
              <a:rPr dirty="0" sz="2800" spc="-5">
                <a:latin typeface="Arial"/>
                <a:cs typeface="Arial"/>
              </a:rPr>
              <a:t>Clock </a:t>
            </a:r>
            <a:r>
              <a:rPr dirty="0" sz="2800">
                <a:latin typeface="Arial"/>
                <a:cs typeface="Arial"/>
              </a:rPr>
              <a:t>speed </a:t>
            </a:r>
            <a:r>
              <a:rPr dirty="0" sz="2800" spc="-5">
                <a:latin typeface="Arial"/>
                <a:cs typeface="Arial"/>
              </a:rPr>
              <a:t>will </a:t>
            </a:r>
            <a:r>
              <a:rPr dirty="0" sz="2800">
                <a:latin typeface="Arial"/>
                <a:cs typeface="Arial"/>
              </a:rPr>
              <a:t>not increase (possibly  </a:t>
            </a:r>
            <a:r>
              <a:rPr dirty="0" sz="2800">
                <a:latin typeface="Arial"/>
                <a:cs typeface="Arial"/>
              </a:rPr>
              <a:t>decrease)</a:t>
            </a:r>
            <a:endParaRPr sz="2800">
              <a:latin typeface="Arial"/>
              <a:cs typeface="Arial"/>
            </a:endParaRPr>
          </a:p>
          <a:p>
            <a:pPr marL="358140" marR="167640" indent="-345440">
              <a:lnSpc>
                <a:spcPts val="3200"/>
              </a:lnSpc>
              <a:spcBef>
                <a:spcPts val="1490"/>
              </a:spcBef>
              <a:buChar char="•"/>
              <a:tabLst>
                <a:tab pos="358775" algn="l"/>
              </a:tabLst>
            </a:pPr>
            <a:r>
              <a:rPr dirty="0" sz="2800" spc="-5">
                <a:latin typeface="Arial"/>
                <a:cs typeface="Arial"/>
              </a:rPr>
              <a:t>Need to </a:t>
            </a:r>
            <a:r>
              <a:rPr dirty="0" sz="2800">
                <a:latin typeface="Arial"/>
                <a:cs typeface="Arial"/>
              </a:rPr>
              <a:t>deal </a:t>
            </a:r>
            <a:r>
              <a:rPr dirty="0" sz="2800" spc="-5">
                <a:latin typeface="Arial"/>
                <a:cs typeface="Arial"/>
              </a:rPr>
              <a:t>with </a:t>
            </a:r>
            <a:r>
              <a:rPr dirty="0" sz="2800">
                <a:latin typeface="Arial"/>
                <a:cs typeface="Arial"/>
              </a:rPr>
              <a:t>systems </a:t>
            </a:r>
            <a:r>
              <a:rPr dirty="0" sz="2800" spc="-5">
                <a:latin typeface="Arial"/>
                <a:cs typeface="Arial"/>
              </a:rPr>
              <a:t>with millions </a:t>
            </a:r>
            <a:r>
              <a:rPr dirty="0" sz="2800">
                <a:latin typeface="Arial"/>
                <a:cs typeface="Arial"/>
              </a:rPr>
              <a:t>of  </a:t>
            </a:r>
            <a:r>
              <a:rPr dirty="0" sz="2800">
                <a:latin typeface="Arial"/>
                <a:cs typeface="Arial"/>
              </a:rPr>
              <a:t>concurrent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threads</a:t>
            </a:r>
            <a:endParaRPr sz="2800">
              <a:latin typeface="Arial"/>
              <a:cs typeface="Arial"/>
            </a:endParaRPr>
          </a:p>
          <a:p>
            <a:pPr marL="358140" marR="143510" indent="-345440">
              <a:lnSpc>
                <a:spcPts val="3190"/>
              </a:lnSpc>
              <a:spcBef>
                <a:spcPts val="1510"/>
              </a:spcBef>
              <a:buChar char="•"/>
              <a:tabLst>
                <a:tab pos="358775" algn="l"/>
              </a:tabLst>
            </a:pPr>
            <a:r>
              <a:rPr dirty="0" sz="2800" spc="-5">
                <a:latin typeface="Arial"/>
                <a:cs typeface="Arial"/>
              </a:rPr>
              <a:t>Need to </a:t>
            </a:r>
            <a:r>
              <a:rPr dirty="0" sz="2800">
                <a:latin typeface="Arial"/>
                <a:cs typeface="Arial"/>
              </a:rPr>
              <a:t>deal </a:t>
            </a:r>
            <a:r>
              <a:rPr dirty="0" sz="2800" spc="-5">
                <a:latin typeface="Arial"/>
                <a:cs typeface="Arial"/>
              </a:rPr>
              <a:t>with </a:t>
            </a:r>
            <a:r>
              <a:rPr dirty="0" sz="2800">
                <a:latin typeface="Arial"/>
                <a:cs typeface="Arial"/>
              </a:rPr>
              <a:t>inter-chip parallelism as  </a:t>
            </a:r>
            <a:r>
              <a:rPr dirty="0" sz="2800" spc="-5">
                <a:latin typeface="Arial"/>
                <a:cs typeface="Arial"/>
              </a:rPr>
              <a:t>well </a:t>
            </a:r>
            <a:r>
              <a:rPr dirty="0" sz="2800">
                <a:latin typeface="Arial"/>
                <a:cs typeface="Arial"/>
              </a:rPr>
              <a:t>as intra-chip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parallelism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048510">
              <a:lnSpc>
                <a:spcPct val="100000"/>
              </a:lnSpc>
            </a:pPr>
            <a:r>
              <a:rPr dirty="0" spc="-5"/>
              <a:t>Parallel</a:t>
            </a:r>
            <a:r>
              <a:rPr dirty="0" spc="-60"/>
              <a:t> </a:t>
            </a:r>
            <a:r>
              <a:rPr dirty="0" spc="-5"/>
              <a:t>Computers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62607"/>
            <a:ext cx="4730750" cy="1402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Cores </a:t>
            </a:r>
            <a:r>
              <a:rPr dirty="0" sz="2000" spc="-5">
                <a:latin typeface="Arial"/>
                <a:cs typeface="Arial"/>
              </a:rPr>
              <a:t>with pipelining </a:t>
            </a:r>
            <a:r>
              <a:rPr dirty="0" sz="2000">
                <a:latin typeface="Arial"/>
                <a:cs typeface="Arial"/>
              </a:rPr>
              <a:t>and short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vectors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dirty="0" sz="2000" spc="-5">
                <a:latin typeface="Arial"/>
                <a:cs typeface="Arial"/>
              </a:rPr>
              <a:t>Multicore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processors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Shared memory multiprocessor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nodes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Scalable parallel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8522" y="1371600"/>
            <a:ext cx="7801355" cy="534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394460">
              <a:lnSpc>
                <a:spcPct val="100000"/>
              </a:lnSpc>
            </a:pPr>
            <a:r>
              <a:rPr dirty="0"/>
              <a:t>Typical </a:t>
            </a:r>
            <a:r>
              <a:rPr dirty="0" spc="-5"/>
              <a:t>Parallel</a:t>
            </a:r>
            <a:r>
              <a:rPr dirty="0" spc="-95"/>
              <a:t> </a:t>
            </a:r>
            <a:r>
              <a:rPr dirty="0"/>
              <a:t>Machine</a:t>
            </a:r>
          </a:p>
        </p:txBody>
      </p:sp>
      <p:sp>
        <p:nvSpPr>
          <p:cNvPr id="3" name="object 3"/>
          <p:cNvSpPr/>
          <p:nvPr/>
        </p:nvSpPr>
        <p:spPr>
          <a:xfrm>
            <a:off x="3352800" y="1905000"/>
            <a:ext cx="2724911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30879" y="4588763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26307" y="458419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30879" y="4588763"/>
            <a:ext cx="1295400" cy="50292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9279" y="5519927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4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6067" y="513587"/>
                </a:lnTo>
                <a:close/>
              </a:path>
              <a:path w="1306195" h="513714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1306195" h="513714">
                <a:moveTo>
                  <a:pt x="10667" y="504443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10667" y="504443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4571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0667" y="513587"/>
                </a:moveTo>
                <a:lnTo>
                  <a:pt x="10667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10667" y="513587"/>
                </a:lnTo>
                <a:close/>
              </a:path>
              <a:path w="130619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63851" y="5524500"/>
            <a:ext cx="1295400" cy="504825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5867" y="5519927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520439" y="5524500"/>
            <a:ext cx="1295400" cy="504825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99303" y="5519927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4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6067" y="513587"/>
                </a:lnTo>
                <a:close/>
              </a:path>
              <a:path w="1306195" h="513714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1306195" h="513714">
                <a:moveTo>
                  <a:pt x="10667" y="504443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10667" y="504443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4571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0667" y="513587"/>
                </a:moveTo>
                <a:lnTo>
                  <a:pt x="10667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10667" y="513587"/>
                </a:lnTo>
                <a:close/>
              </a:path>
              <a:path w="130619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03876" y="5524500"/>
            <a:ext cx="1295400" cy="504825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12635" y="5519927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617207" y="5524500"/>
            <a:ext cx="1295400" cy="504825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10027" y="5088635"/>
            <a:ext cx="1298575" cy="440690"/>
          </a:xfrm>
          <a:custGeom>
            <a:avLst/>
            <a:gdLst/>
            <a:ahLst/>
            <a:cxnLst/>
            <a:rect l="l" t="t" r="r" b="b"/>
            <a:pathLst>
              <a:path w="1298575" h="440689">
                <a:moveTo>
                  <a:pt x="1298447" y="9143"/>
                </a:moveTo>
                <a:lnTo>
                  <a:pt x="1295399" y="0"/>
                </a:lnTo>
                <a:lnTo>
                  <a:pt x="0" y="432815"/>
                </a:lnTo>
                <a:lnTo>
                  <a:pt x="3047" y="440435"/>
                </a:lnTo>
                <a:lnTo>
                  <a:pt x="129844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03903" y="5090159"/>
            <a:ext cx="367665" cy="437515"/>
          </a:xfrm>
          <a:custGeom>
            <a:avLst/>
            <a:gdLst/>
            <a:ahLst/>
            <a:cxnLst/>
            <a:rect l="l" t="t" r="r" b="b"/>
            <a:pathLst>
              <a:path w="367664" h="437514">
                <a:moveTo>
                  <a:pt x="367283" y="431291"/>
                </a:moveTo>
                <a:lnTo>
                  <a:pt x="7619" y="0"/>
                </a:lnTo>
                <a:lnTo>
                  <a:pt x="0" y="6095"/>
                </a:lnTo>
                <a:lnTo>
                  <a:pt x="359663" y="437387"/>
                </a:lnTo>
                <a:lnTo>
                  <a:pt x="367283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06951" y="5088635"/>
            <a:ext cx="2018030" cy="441959"/>
          </a:xfrm>
          <a:custGeom>
            <a:avLst/>
            <a:gdLst/>
            <a:ahLst/>
            <a:cxnLst/>
            <a:rect l="l" t="t" r="r" b="b"/>
            <a:pathLst>
              <a:path w="2018029" h="441960">
                <a:moveTo>
                  <a:pt x="2017775" y="431291"/>
                </a:moveTo>
                <a:lnTo>
                  <a:pt x="1523" y="0"/>
                </a:lnTo>
                <a:lnTo>
                  <a:pt x="0" y="9143"/>
                </a:lnTo>
                <a:lnTo>
                  <a:pt x="2016251" y="441959"/>
                </a:lnTo>
                <a:lnTo>
                  <a:pt x="2017775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06951" y="5088635"/>
            <a:ext cx="3529965" cy="441959"/>
          </a:xfrm>
          <a:custGeom>
            <a:avLst/>
            <a:gdLst/>
            <a:ahLst/>
            <a:cxnLst/>
            <a:rect l="l" t="t" r="r" b="b"/>
            <a:pathLst>
              <a:path w="3529965" h="441960">
                <a:moveTo>
                  <a:pt x="3529583" y="441959"/>
                </a:moveTo>
                <a:lnTo>
                  <a:pt x="3529583" y="431291"/>
                </a:lnTo>
                <a:lnTo>
                  <a:pt x="1523" y="0"/>
                </a:lnTo>
                <a:lnTo>
                  <a:pt x="0" y="9143"/>
                </a:lnTo>
                <a:lnTo>
                  <a:pt x="3529583" y="441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38400" y="4864607"/>
            <a:ext cx="4901565" cy="680085"/>
          </a:xfrm>
          <a:custGeom>
            <a:avLst/>
            <a:gdLst/>
            <a:ahLst/>
            <a:cxnLst/>
            <a:rect l="l" t="t" r="r" b="b"/>
            <a:pathLst>
              <a:path w="4901565" h="680085">
                <a:moveTo>
                  <a:pt x="4901183" y="647699"/>
                </a:moveTo>
                <a:lnTo>
                  <a:pt x="4803647" y="621791"/>
                </a:lnTo>
                <a:lnTo>
                  <a:pt x="4797551" y="646175"/>
                </a:lnTo>
                <a:lnTo>
                  <a:pt x="4895087" y="673607"/>
                </a:lnTo>
                <a:lnTo>
                  <a:pt x="4901183" y="647699"/>
                </a:lnTo>
                <a:close/>
              </a:path>
              <a:path w="4901565" h="680085">
                <a:moveTo>
                  <a:pt x="4730495" y="600455"/>
                </a:moveTo>
                <a:lnTo>
                  <a:pt x="4631435" y="574547"/>
                </a:lnTo>
                <a:lnTo>
                  <a:pt x="4625339" y="598931"/>
                </a:lnTo>
                <a:lnTo>
                  <a:pt x="4722875" y="626363"/>
                </a:lnTo>
                <a:lnTo>
                  <a:pt x="4730495" y="600455"/>
                </a:lnTo>
                <a:close/>
              </a:path>
              <a:path w="4901565" h="680085">
                <a:moveTo>
                  <a:pt x="4558283" y="553211"/>
                </a:moveTo>
                <a:lnTo>
                  <a:pt x="4462271" y="527303"/>
                </a:lnTo>
                <a:lnTo>
                  <a:pt x="4460747" y="527303"/>
                </a:lnTo>
                <a:lnTo>
                  <a:pt x="4454651" y="551687"/>
                </a:lnTo>
                <a:lnTo>
                  <a:pt x="4456175" y="551687"/>
                </a:lnTo>
                <a:lnTo>
                  <a:pt x="4552187" y="579119"/>
                </a:lnTo>
                <a:lnTo>
                  <a:pt x="4558283" y="553211"/>
                </a:lnTo>
                <a:close/>
              </a:path>
              <a:path w="4901565" h="680085">
                <a:moveTo>
                  <a:pt x="4387595" y="507491"/>
                </a:moveTo>
                <a:lnTo>
                  <a:pt x="4288535" y="480059"/>
                </a:lnTo>
                <a:lnTo>
                  <a:pt x="4282439" y="504443"/>
                </a:lnTo>
                <a:lnTo>
                  <a:pt x="4379975" y="531875"/>
                </a:lnTo>
                <a:lnTo>
                  <a:pt x="4387595" y="507491"/>
                </a:lnTo>
                <a:close/>
              </a:path>
              <a:path w="4901565" h="680085">
                <a:moveTo>
                  <a:pt x="4215383" y="460247"/>
                </a:moveTo>
                <a:lnTo>
                  <a:pt x="4117847" y="434339"/>
                </a:lnTo>
                <a:lnTo>
                  <a:pt x="4110227" y="458723"/>
                </a:lnTo>
                <a:lnTo>
                  <a:pt x="4209287" y="484631"/>
                </a:lnTo>
                <a:lnTo>
                  <a:pt x="4215383" y="460247"/>
                </a:lnTo>
                <a:close/>
              </a:path>
              <a:path w="4901565" h="680085">
                <a:moveTo>
                  <a:pt x="4043171" y="414527"/>
                </a:moveTo>
                <a:lnTo>
                  <a:pt x="4027931" y="409955"/>
                </a:lnTo>
                <a:lnTo>
                  <a:pt x="3945635" y="388619"/>
                </a:lnTo>
                <a:lnTo>
                  <a:pt x="3939539" y="413003"/>
                </a:lnTo>
                <a:lnTo>
                  <a:pt x="4020311" y="434339"/>
                </a:lnTo>
                <a:lnTo>
                  <a:pt x="4037075" y="438911"/>
                </a:lnTo>
                <a:lnTo>
                  <a:pt x="4043171" y="414527"/>
                </a:lnTo>
                <a:close/>
              </a:path>
              <a:path w="4901565" h="680085">
                <a:moveTo>
                  <a:pt x="3870959" y="370331"/>
                </a:moveTo>
                <a:lnTo>
                  <a:pt x="3813047" y="355091"/>
                </a:lnTo>
                <a:lnTo>
                  <a:pt x="3773423" y="344423"/>
                </a:lnTo>
                <a:lnTo>
                  <a:pt x="3767327" y="368807"/>
                </a:lnTo>
                <a:lnTo>
                  <a:pt x="3805427" y="379475"/>
                </a:lnTo>
                <a:lnTo>
                  <a:pt x="3864863" y="394715"/>
                </a:lnTo>
                <a:lnTo>
                  <a:pt x="3870959" y="370331"/>
                </a:lnTo>
                <a:close/>
              </a:path>
              <a:path w="4901565" h="680085">
                <a:moveTo>
                  <a:pt x="3698747" y="326135"/>
                </a:moveTo>
                <a:lnTo>
                  <a:pt x="3601211" y="301751"/>
                </a:lnTo>
                <a:lnTo>
                  <a:pt x="3595115" y="326135"/>
                </a:lnTo>
                <a:lnTo>
                  <a:pt x="3692651" y="350519"/>
                </a:lnTo>
                <a:lnTo>
                  <a:pt x="3698747" y="326135"/>
                </a:lnTo>
                <a:close/>
              </a:path>
              <a:path w="4901565" h="680085">
                <a:moveTo>
                  <a:pt x="3526535" y="283463"/>
                </a:moveTo>
                <a:lnTo>
                  <a:pt x="3427475" y="259079"/>
                </a:lnTo>
                <a:lnTo>
                  <a:pt x="3421379" y="283463"/>
                </a:lnTo>
                <a:lnTo>
                  <a:pt x="3520439" y="307847"/>
                </a:lnTo>
                <a:lnTo>
                  <a:pt x="3526535" y="283463"/>
                </a:lnTo>
                <a:close/>
              </a:path>
              <a:path w="4901565" h="680085">
                <a:moveTo>
                  <a:pt x="3352799" y="242315"/>
                </a:moveTo>
                <a:lnTo>
                  <a:pt x="3253739" y="219455"/>
                </a:lnTo>
                <a:lnTo>
                  <a:pt x="3249167" y="243839"/>
                </a:lnTo>
                <a:lnTo>
                  <a:pt x="3348227" y="266699"/>
                </a:lnTo>
                <a:lnTo>
                  <a:pt x="3352799" y="242315"/>
                </a:lnTo>
                <a:close/>
              </a:path>
              <a:path w="4901565" h="680085">
                <a:moveTo>
                  <a:pt x="3180587" y="202691"/>
                </a:moveTo>
                <a:lnTo>
                  <a:pt x="3080003" y="181355"/>
                </a:lnTo>
                <a:lnTo>
                  <a:pt x="3075431" y="205739"/>
                </a:lnTo>
                <a:lnTo>
                  <a:pt x="3174491" y="227075"/>
                </a:lnTo>
                <a:lnTo>
                  <a:pt x="3180587" y="202691"/>
                </a:lnTo>
                <a:close/>
              </a:path>
              <a:path w="4901565" h="680085">
                <a:moveTo>
                  <a:pt x="3006851" y="164591"/>
                </a:moveTo>
                <a:lnTo>
                  <a:pt x="2982467" y="160019"/>
                </a:lnTo>
                <a:lnTo>
                  <a:pt x="2906267" y="144779"/>
                </a:lnTo>
                <a:lnTo>
                  <a:pt x="2901695" y="169163"/>
                </a:lnTo>
                <a:lnTo>
                  <a:pt x="2976371" y="184403"/>
                </a:lnTo>
                <a:lnTo>
                  <a:pt x="3000755" y="188975"/>
                </a:lnTo>
                <a:lnTo>
                  <a:pt x="3006851" y="164591"/>
                </a:lnTo>
                <a:close/>
              </a:path>
              <a:path w="4901565" h="680085">
                <a:moveTo>
                  <a:pt x="2831591" y="129539"/>
                </a:moveTo>
                <a:lnTo>
                  <a:pt x="2784347" y="120395"/>
                </a:lnTo>
                <a:lnTo>
                  <a:pt x="2731007" y="109727"/>
                </a:lnTo>
                <a:lnTo>
                  <a:pt x="2726435" y="135635"/>
                </a:lnTo>
                <a:lnTo>
                  <a:pt x="2779775" y="144779"/>
                </a:lnTo>
                <a:lnTo>
                  <a:pt x="2827019" y="153923"/>
                </a:lnTo>
                <a:lnTo>
                  <a:pt x="2831591" y="129539"/>
                </a:lnTo>
                <a:close/>
              </a:path>
              <a:path w="4901565" h="680085">
                <a:moveTo>
                  <a:pt x="2656331" y="97535"/>
                </a:moveTo>
                <a:lnTo>
                  <a:pt x="2592323" y="85343"/>
                </a:lnTo>
                <a:lnTo>
                  <a:pt x="2555747" y="79247"/>
                </a:lnTo>
                <a:lnTo>
                  <a:pt x="2552699" y="105155"/>
                </a:lnTo>
                <a:lnTo>
                  <a:pt x="2587751" y="109727"/>
                </a:lnTo>
                <a:lnTo>
                  <a:pt x="2651759" y="121919"/>
                </a:lnTo>
                <a:lnTo>
                  <a:pt x="2656331" y="97535"/>
                </a:lnTo>
                <a:close/>
              </a:path>
              <a:path w="4901565" h="680085">
                <a:moveTo>
                  <a:pt x="2481071" y="67055"/>
                </a:moveTo>
                <a:lnTo>
                  <a:pt x="2406395" y="56387"/>
                </a:lnTo>
                <a:lnTo>
                  <a:pt x="2380487" y="51815"/>
                </a:lnTo>
                <a:lnTo>
                  <a:pt x="2377439" y="77723"/>
                </a:lnTo>
                <a:lnTo>
                  <a:pt x="2401823" y="80771"/>
                </a:lnTo>
                <a:lnTo>
                  <a:pt x="2476499" y="92963"/>
                </a:lnTo>
                <a:lnTo>
                  <a:pt x="2481071" y="67055"/>
                </a:lnTo>
                <a:close/>
              </a:path>
              <a:path w="4901565" h="680085">
                <a:moveTo>
                  <a:pt x="2304287" y="42671"/>
                </a:moveTo>
                <a:lnTo>
                  <a:pt x="2226563" y="32003"/>
                </a:lnTo>
                <a:lnTo>
                  <a:pt x="2203703" y="30479"/>
                </a:lnTo>
                <a:lnTo>
                  <a:pt x="2200655" y="54863"/>
                </a:lnTo>
                <a:lnTo>
                  <a:pt x="2223515" y="57911"/>
                </a:lnTo>
                <a:lnTo>
                  <a:pt x="2301239" y="67055"/>
                </a:lnTo>
                <a:lnTo>
                  <a:pt x="2304287" y="42671"/>
                </a:lnTo>
                <a:close/>
              </a:path>
              <a:path w="4901565" h="680085">
                <a:moveTo>
                  <a:pt x="2127503" y="21335"/>
                </a:moveTo>
                <a:lnTo>
                  <a:pt x="2052827" y="15239"/>
                </a:lnTo>
                <a:lnTo>
                  <a:pt x="2025395" y="12191"/>
                </a:lnTo>
                <a:lnTo>
                  <a:pt x="2023871" y="38099"/>
                </a:lnTo>
                <a:lnTo>
                  <a:pt x="2051303" y="39623"/>
                </a:lnTo>
                <a:lnTo>
                  <a:pt x="2125979" y="47243"/>
                </a:lnTo>
                <a:lnTo>
                  <a:pt x="2127503" y="21335"/>
                </a:lnTo>
                <a:close/>
              </a:path>
              <a:path w="4901565" h="680085">
                <a:moveTo>
                  <a:pt x="1949195" y="33527"/>
                </a:moveTo>
                <a:lnTo>
                  <a:pt x="1949195" y="7619"/>
                </a:lnTo>
                <a:lnTo>
                  <a:pt x="1886711" y="4571"/>
                </a:lnTo>
                <a:lnTo>
                  <a:pt x="1848611" y="3047"/>
                </a:lnTo>
                <a:lnTo>
                  <a:pt x="1847087" y="27431"/>
                </a:lnTo>
                <a:lnTo>
                  <a:pt x="1886711" y="28955"/>
                </a:lnTo>
                <a:lnTo>
                  <a:pt x="1949195" y="33527"/>
                </a:lnTo>
                <a:close/>
              </a:path>
              <a:path w="4901565" h="680085">
                <a:moveTo>
                  <a:pt x="1772411" y="0"/>
                </a:moveTo>
                <a:lnTo>
                  <a:pt x="1729739" y="0"/>
                </a:lnTo>
                <a:lnTo>
                  <a:pt x="1670303" y="1523"/>
                </a:lnTo>
                <a:lnTo>
                  <a:pt x="1670303" y="27431"/>
                </a:lnTo>
                <a:lnTo>
                  <a:pt x="1729739" y="25907"/>
                </a:lnTo>
                <a:lnTo>
                  <a:pt x="1770887" y="25907"/>
                </a:lnTo>
                <a:lnTo>
                  <a:pt x="1772411" y="0"/>
                </a:lnTo>
                <a:close/>
              </a:path>
              <a:path w="4901565" h="680085">
                <a:moveTo>
                  <a:pt x="1594103" y="30479"/>
                </a:moveTo>
                <a:lnTo>
                  <a:pt x="1592579" y="6095"/>
                </a:lnTo>
                <a:lnTo>
                  <a:pt x="1577339" y="6095"/>
                </a:lnTo>
                <a:lnTo>
                  <a:pt x="1504187" y="13715"/>
                </a:lnTo>
                <a:lnTo>
                  <a:pt x="1490471" y="15239"/>
                </a:lnTo>
                <a:lnTo>
                  <a:pt x="1495043" y="41147"/>
                </a:lnTo>
                <a:lnTo>
                  <a:pt x="1505711" y="39623"/>
                </a:lnTo>
                <a:lnTo>
                  <a:pt x="1578863" y="32003"/>
                </a:lnTo>
                <a:lnTo>
                  <a:pt x="1594103" y="30479"/>
                </a:lnTo>
                <a:close/>
              </a:path>
              <a:path w="4901565" h="680085">
                <a:moveTo>
                  <a:pt x="1418843" y="51815"/>
                </a:moveTo>
                <a:lnTo>
                  <a:pt x="1415795" y="25907"/>
                </a:lnTo>
                <a:lnTo>
                  <a:pt x="1359407" y="36575"/>
                </a:lnTo>
                <a:lnTo>
                  <a:pt x="1315211" y="45719"/>
                </a:lnTo>
                <a:lnTo>
                  <a:pt x="1319783" y="70103"/>
                </a:lnTo>
                <a:lnTo>
                  <a:pt x="1363979" y="60959"/>
                </a:lnTo>
                <a:lnTo>
                  <a:pt x="1418843" y="51815"/>
                </a:lnTo>
                <a:close/>
              </a:path>
              <a:path w="4901565" h="680085">
                <a:moveTo>
                  <a:pt x="1246631" y="86867"/>
                </a:moveTo>
                <a:lnTo>
                  <a:pt x="1240535" y="62483"/>
                </a:lnTo>
                <a:lnTo>
                  <a:pt x="1219199" y="68579"/>
                </a:lnTo>
                <a:lnTo>
                  <a:pt x="1152143" y="86867"/>
                </a:lnTo>
                <a:lnTo>
                  <a:pt x="1141475" y="89915"/>
                </a:lnTo>
                <a:lnTo>
                  <a:pt x="1149095" y="114299"/>
                </a:lnTo>
                <a:lnTo>
                  <a:pt x="1159763" y="111251"/>
                </a:lnTo>
                <a:lnTo>
                  <a:pt x="1225295" y="92963"/>
                </a:lnTo>
                <a:lnTo>
                  <a:pt x="1246631" y="86867"/>
                </a:lnTo>
                <a:close/>
              </a:path>
              <a:path w="4901565" h="680085">
                <a:moveTo>
                  <a:pt x="1077467" y="137159"/>
                </a:moveTo>
                <a:lnTo>
                  <a:pt x="1068323" y="112775"/>
                </a:lnTo>
                <a:lnTo>
                  <a:pt x="1021079" y="129539"/>
                </a:lnTo>
                <a:lnTo>
                  <a:pt x="972311" y="147827"/>
                </a:lnTo>
                <a:lnTo>
                  <a:pt x="981455" y="172211"/>
                </a:lnTo>
                <a:lnTo>
                  <a:pt x="1028699" y="153923"/>
                </a:lnTo>
                <a:lnTo>
                  <a:pt x="1077467" y="137159"/>
                </a:lnTo>
                <a:close/>
              </a:path>
              <a:path w="4901565" h="680085">
                <a:moveTo>
                  <a:pt x="911351" y="198119"/>
                </a:moveTo>
                <a:lnTo>
                  <a:pt x="902207" y="175259"/>
                </a:lnTo>
                <a:lnTo>
                  <a:pt x="894587" y="176783"/>
                </a:lnTo>
                <a:lnTo>
                  <a:pt x="807719" y="216407"/>
                </a:lnTo>
                <a:lnTo>
                  <a:pt x="818387" y="239267"/>
                </a:lnTo>
                <a:lnTo>
                  <a:pt x="903731" y="201167"/>
                </a:lnTo>
                <a:lnTo>
                  <a:pt x="911351" y="198119"/>
                </a:lnTo>
                <a:close/>
              </a:path>
              <a:path w="4901565" h="680085">
                <a:moveTo>
                  <a:pt x="748283" y="269747"/>
                </a:moveTo>
                <a:lnTo>
                  <a:pt x="737615" y="246887"/>
                </a:lnTo>
                <a:lnTo>
                  <a:pt x="717803" y="257555"/>
                </a:lnTo>
                <a:lnTo>
                  <a:pt x="661415" y="284987"/>
                </a:lnTo>
                <a:lnTo>
                  <a:pt x="646175" y="292607"/>
                </a:lnTo>
                <a:lnTo>
                  <a:pt x="658367" y="315467"/>
                </a:lnTo>
                <a:lnTo>
                  <a:pt x="672083" y="307847"/>
                </a:lnTo>
                <a:lnTo>
                  <a:pt x="728471" y="280415"/>
                </a:lnTo>
                <a:lnTo>
                  <a:pt x="748283" y="269747"/>
                </a:lnTo>
                <a:close/>
              </a:path>
              <a:path w="4901565" h="680085">
                <a:moveTo>
                  <a:pt x="591311" y="350519"/>
                </a:moveTo>
                <a:lnTo>
                  <a:pt x="579119" y="327659"/>
                </a:lnTo>
                <a:lnTo>
                  <a:pt x="553211" y="341375"/>
                </a:lnTo>
                <a:lnTo>
                  <a:pt x="502919" y="368807"/>
                </a:lnTo>
                <a:lnTo>
                  <a:pt x="489203" y="376427"/>
                </a:lnTo>
                <a:lnTo>
                  <a:pt x="501395" y="399287"/>
                </a:lnTo>
                <a:lnTo>
                  <a:pt x="515111" y="391667"/>
                </a:lnTo>
                <a:lnTo>
                  <a:pt x="565403" y="364235"/>
                </a:lnTo>
                <a:lnTo>
                  <a:pt x="591311" y="350519"/>
                </a:lnTo>
                <a:close/>
              </a:path>
              <a:path w="4901565" h="680085">
                <a:moveTo>
                  <a:pt x="435863" y="435863"/>
                </a:moveTo>
                <a:lnTo>
                  <a:pt x="423671" y="414527"/>
                </a:lnTo>
                <a:lnTo>
                  <a:pt x="405383" y="425195"/>
                </a:lnTo>
                <a:lnTo>
                  <a:pt x="358139" y="451103"/>
                </a:lnTo>
                <a:lnTo>
                  <a:pt x="335279" y="464819"/>
                </a:lnTo>
                <a:lnTo>
                  <a:pt x="347471" y="487679"/>
                </a:lnTo>
                <a:lnTo>
                  <a:pt x="370331" y="473963"/>
                </a:lnTo>
                <a:lnTo>
                  <a:pt x="435863" y="435863"/>
                </a:lnTo>
                <a:close/>
              </a:path>
              <a:path w="4901565" h="680085">
                <a:moveTo>
                  <a:pt x="281939" y="525779"/>
                </a:moveTo>
                <a:lnTo>
                  <a:pt x="269747" y="504443"/>
                </a:lnTo>
                <a:lnTo>
                  <a:pt x="190499" y="550163"/>
                </a:lnTo>
                <a:lnTo>
                  <a:pt x="181355" y="554735"/>
                </a:lnTo>
                <a:lnTo>
                  <a:pt x="193547" y="577595"/>
                </a:lnTo>
                <a:lnTo>
                  <a:pt x="202691" y="571499"/>
                </a:lnTo>
                <a:lnTo>
                  <a:pt x="281939" y="525779"/>
                </a:lnTo>
                <a:close/>
              </a:path>
              <a:path w="4901565" h="680085">
                <a:moveTo>
                  <a:pt x="121919" y="551687"/>
                </a:moveTo>
                <a:lnTo>
                  <a:pt x="120395" y="544067"/>
                </a:lnTo>
                <a:lnTo>
                  <a:pt x="114299" y="539495"/>
                </a:lnTo>
                <a:lnTo>
                  <a:pt x="109727" y="534923"/>
                </a:lnTo>
                <a:lnTo>
                  <a:pt x="102107" y="534923"/>
                </a:lnTo>
                <a:lnTo>
                  <a:pt x="97535" y="541019"/>
                </a:lnTo>
                <a:lnTo>
                  <a:pt x="0" y="659891"/>
                </a:lnTo>
                <a:lnTo>
                  <a:pt x="25907" y="663226"/>
                </a:lnTo>
                <a:lnTo>
                  <a:pt x="25907" y="637031"/>
                </a:lnTo>
                <a:lnTo>
                  <a:pt x="53339" y="624839"/>
                </a:lnTo>
                <a:lnTo>
                  <a:pt x="69029" y="616210"/>
                </a:lnTo>
                <a:lnTo>
                  <a:pt x="117347" y="556259"/>
                </a:lnTo>
                <a:lnTo>
                  <a:pt x="121919" y="551687"/>
                </a:lnTo>
                <a:close/>
              </a:path>
              <a:path w="4901565" h="680085">
                <a:moveTo>
                  <a:pt x="69029" y="616210"/>
                </a:moveTo>
                <a:lnTo>
                  <a:pt x="53339" y="624839"/>
                </a:lnTo>
                <a:lnTo>
                  <a:pt x="25907" y="637031"/>
                </a:lnTo>
                <a:lnTo>
                  <a:pt x="26660" y="638643"/>
                </a:lnTo>
                <a:lnTo>
                  <a:pt x="48868" y="641225"/>
                </a:lnTo>
                <a:lnTo>
                  <a:pt x="69029" y="616210"/>
                </a:lnTo>
                <a:close/>
              </a:path>
              <a:path w="4901565" h="680085">
                <a:moveTo>
                  <a:pt x="26660" y="638643"/>
                </a:moveTo>
                <a:lnTo>
                  <a:pt x="25907" y="637031"/>
                </a:lnTo>
                <a:lnTo>
                  <a:pt x="25907" y="638555"/>
                </a:lnTo>
                <a:lnTo>
                  <a:pt x="26660" y="638643"/>
                </a:lnTo>
                <a:close/>
              </a:path>
              <a:path w="4901565" h="680085">
                <a:moveTo>
                  <a:pt x="35566" y="657729"/>
                </a:moveTo>
                <a:lnTo>
                  <a:pt x="26660" y="638643"/>
                </a:lnTo>
                <a:lnTo>
                  <a:pt x="25907" y="638555"/>
                </a:lnTo>
                <a:lnTo>
                  <a:pt x="35051" y="658367"/>
                </a:lnTo>
                <a:lnTo>
                  <a:pt x="35566" y="657729"/>
                </a:lnTo>
                <a:close/>
              </a:path>
              <a:path w="4901565" h="680085">
                <a:moveTo>
                  <a:pt x="167639" y="667511"/>
                </a:moveTo>
                <a:lnTo>
                  <a:pt x="167639" y="661415"/>
                </a:lnTo>
                <a:lnTo>
                  <a:pt x="163067" y="655319"/>
                </a:lnTo>
                <a:lnTo>
                  <a:pt x="156971" y="653795"/>
                </a:lnTo>
                <a:lnTo>
                  <a:pt x="69391" y="643612"/>
                </a:lnTo>
                <a:lnTo>
                  <a:pt x="64007" y="646175"/>
                </a:lnTo>
                <a:lnTo>
                  <a:pt x="36575" y="659891"/>
                </a:lnTo>
                <a:lnTo>
                  <a:pt x="35566" y="657729"/>
                </a:lnTo>
                <a:lnTo>
                  <a:pt x="35051" y="658367"/>
                </a:lnTo>
                <a:lnTo>
                  <a:pt x="25907" y="638555"/>
                </a:lnTo>
                <a:lnTo>
                  <a:pt x="25907" y="663226"/>
                </a:lnTo>
                <a:lnTo>
                  <a:pt x="153923" y="679703"/>
                </a:lnTo>
                <a:lnTo>
                  <a:pt x="160019" y="679703"/>
                </a:lnTo>
                <a:lnTo>
                  <a:pt x="166115" y="675131"/>
                </a:lnTo>
                <a:lnTo>
                  <a:pt x="167639" y="667511"/>
                </a:lnTo>
                <a:close/>
              </a:path>
              <a:path w="4901565" h="680085">
                <a:moveTo>
                  <a:pt x="48868" y="641225"/>
                </a:moveTo>
                <a:lnTo>
                  <a:pt x="26660" y="638643"/>
                </a:lnTo>
                <a:lnTo>
                  <a:pt x="35566" y="657729"/>
                </a:lnTo>
                <a:lnTo>
                  <a:pt x="48868" y="641225"/>
                </a:lnTo>
                <a:close/>
              </a:path>
              <a:path w="4901565" h="680085">
                <a:moveTo>
                  <a:pt x="69391" y="643612"/>
                </a:moveTo>
                <a:lnTo>
                  <a:pt x="48868" y="641225"/>
                </a:lnTo>
                <a:lnTo>
                  <a:pt x="35566" y="657729"/>
                </a:lnTo>
                <a:lnTo>
                  <a:pt x="36575" y="659891"/>
                </a:lnTo>
                <a:lnTo>
                  <a:pt x="64007" y="646175"/>
                </a:lnTo>
                <a:lnTo>
                  <a:pt x="69391" y="643612"/>
                </a:lnTo>
                <a:close/>
              </a:path>
              <a:path w="4901565" h="680085">
                <a:moveTo>
                  <a:pt x="128015" y="614171"/>
                </a:moveTo>
                <a:lnTo>
                  <a:pt x="115823" y="591311"/>
                </a:lnTo>
                <a:lnTo>
                  <a:pt x="83819" y="608075"/>
                </a:lnTo>
                <a:lnTo>
                  <a:pt x="69029" y="616210"/>
                </a:lnTo>
                <a:lnTo>
                  <a:pt x="48868" y="641225"/>
                </a:lnTo>
                <a:lnTo>
                  <a:pt x="69391" y="643612"/>
                </a:lnTo>
                <a:lnTo>
                  <a:pt x="96011" y="630935"/>
                </a:lnTo>
                <a:lnTo>
                  <a:pt x="128015" y="614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0" y="2177795"/>
            <a:ext cx="2235707" cy="1543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86200" y="1600200"/>
            <a:ext cx="2642616" cy="224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6275" y="4037076"/>
            <a:ext cx="1295400" cy="504825"/>
          </a:xfrm>
          <a:custGeom>
            <a:avLst/>
            <a:gdLst/>
            <a:ahLst/>
            <a:cxnLst/>
            <a:rect l="l" t="t" r="r" b="b"/>
            <a:pathLst>
              <a:path w="1295400" h="504825">
                <a:moveTo>
                  <a:pt x="0" y="0"/>
                </a:moveTo>
                <a:lnTo>
                  <a:pt x="0" y="504443"/>
                </a:lnTo>
                <a:lnTo>
                  <a:pt x="1295399" y="504443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41703" y="4032503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4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6067" y="513587"/>
                </a:lnTo>
                <a:close/>
              </a:path>
              <a:path w="1306195" h="513714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1306195" h="513714">
                <a:moveTo>
                  <a:pt x="10667" y="504443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10667" y="504443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4571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0667" y="513587"/>
                </a:moveTo>
                <a:lnTo>
                  <a:pt x="10667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10667" y="513587"/>
                </a:lnTo>
                <a:close/>
              </a:path>
              <a:path w="130619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6275" y="4037076"/>
            <a:ext cx="1295400" cy="50482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1831" y="497281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37259" y="4968239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41831" y="4972811"/>
            <a:ext cx="1295400" cy="50292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1700" y="497281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77127" y="4968239"/>
            <a:ext cx="1306195" cy="512445"/>
          </a:xfrm>
          <a:custGeom>
            <a:avLst/>
            <a:gdLst/>
            <a:ahLst/>
            <a:cxnLst/>
            <a:rect l="l" t="t" r="r" b="b"/>
            <a:pathLst>
              <a:path w="1306195" h="512445">
                <a:moveTo>
                  <a:pt x="1306067" y="512063"/>
                </a:moveTo>
                <a:lnTo>
                  <a:pt x="1306067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10667" y="4571"/>
                </a:lnTo>
                <a:lnTo>
                  <a:pt x="10667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6067" y="512063"/>
                </a:lnTo>
                <a:close/>
              </a:path>
              <a:path w="1306195" h="512445">
                <a:moveTo>
                  <a:pt x="10667" y="9143"/>
                </a:moveTo>
                <a:lnTo>
                  <a:pt x="10667" y="4571"/>
                </a:lnTo>
                <a:lnTo>
                  <a:pt x="4571" y="9143"/>
                </a:lnTo>
                <a:lnTo>
                  <a:pt x="10667" y="9143"/>
                </a:lnTo>
                <a:close/>
              </a:path>
              <a:path w="1306195" h="512445">
                <a:moveTo>
                  <a:pt x="10667" y="502919"/>
                </a:moveTo>
                <a:lnTo>
                  <a:pt x="10667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10667" y="502919"/>
                </a:lnTo>
                <a:close/>
              </a:path>
              <a:path w="1306195" h="512445">
                <a:moveTo>
                  <a:pt x="1299971" y="502919"/>
                </a:moveTo>
                <a:lnTo>
                  <a:pt x="4571" y="502919"/>
                </a:lnTo>
                <a:lnTo>
                  <a:pt x="10667" y="507491"/>
                </a:lnTo>
                <a:lnTo>
                  <a:pt x="10667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6195" h="512445">
                <a:moveTo>
                  <a:pt x="10667" y="512063"/>
                </a:moveTo>
                <a:lnTo>
                  <a:pt x="10667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10667" y="512063"/>
                </a:lnTo>
                <a:close/>
              </a:path>
              <a:path w="130619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619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619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81700" y="4972811"/>
            <a:ext cx="1295400" cy="50292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01211" y="4968239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05783" y="4972811"/>
            <a:ext cx="1295400" cy="5029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34183" y="59039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38755" y="5910071"/>
            <a:ext cx="1295400" cy="502920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128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0771" y="59039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895344" y="5910071"/>
            <a:ext cx="1295400" cy="502920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128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74207" y="59039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478779" y="5910071"/>
            <a:ext cx="1295400" cy="502920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128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87540" y="59039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992111" y="5910071"/>
            <a:ext cx="1295400" cy="502920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128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86483" y="4536947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438911" y="7619"/>
                </a:moveTo>
                <a:lnTo>
                  <a:pt x="431291" y="0"/>
                </a:lnTo>
                <a:lnTo>
                  <a:pt x="0" y="432815"/>
                </a:lnTo>
                <a:lnTo>
                  <a:pt x="6095" y="438911"/>
                </a:lnTo>
                <a:lnTo>
                  <a:pt x="438911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20823" y="4536947"/>
            <a:ext cx="2235835" cy="440690"/>
          </a:xfrm>
          <a:custGeom>
            <a:avLst/>
            <a:gdLst/>
            <a:ahLst/>
            <a:cxnLst/>
            <a:rect l="l" t="t" r="r" b="b"/>
            <a:pathLst>
              <a:path w="2235835" h="440689">
                <a:moveTo>
                  <a:pt x="2235707" y="431291"/>
                </a:moveTo>
                <a:lnTo>
                  <a:pt x="1523" y="0"/>
                </a:lnTo>
                <a:lnTo>
                  <a:pt x="0" y="9143"/>
                </a:lnTo>
                <a:lnTo>
                  <a:pt x="2234183" y="440435"/>
                </a:lnTo>
                <a:lnTo>
                  <a:pt x="2235707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20823" y="4536947"/>
            <a:ext cx="4610100" cy="440690"/>
          </a:xfrm>
          <a:custGeom>
            <a:avLst/>
            <a:gdLst/>
            <a:ahLst/>
            <a:cxnLst/>
            <a:rect l="l" t="t" r="r" b="b"/>
            <a:pathLst>
              <a:path w="4610100" h="440689">
                <a:moveTo>
                  <a:pt x="4610099" y="431291"/>
                </a:moveTo>
                <a:lnTo>
                  <a:pt x="1523" y="0"/>
                </a:lnTo>
                <a:lnTo>
                  <a:pt x="0" y="9143"/>
                </a:lnTo>
                <a:lnTo>
                  <a:pt x="4608575" y="440435"/>
                </a:lnTo>
                <a:lnTo>
                  <a:pt x="4610099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84931" y="5472683"/>
            <a:ext cx="1298575" cy="441959"/>
          </a:xfrm>
          <a:custGeom>
            <a:avLst/>
            <a:gdLst/>
            <a:ahLst/>
            <a:cxnLst/>
            <a:rect l="l" t="t" r="r" b="b"/>
            <a:pathLst>
              <a:path w="1298575" h="441960">
                <a:moveTo>
                  <a:pt x="1298447" y="9143"/>
                </a:moveTo>
                <a:lnTo>
                  <a:pt x="1295399" y="0"/>
                </a:lnTo>
                <a:lnTo>
                  <a:pt x="0" y="432815"/>
                </a:lnTo>
                <a:lnTo>
                  <a:pt x="3047" y="441959"/>
                </a:lnTo>
                <a:lnTo>
                  <a:pt x="129844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78807" y="5474207"/>
            <a:ext cx="367665" cy="439420"/>
          </a:xfrm>
          <a:custGeom>
            <a:avLst/>
            <a:gdLst/>
            <a:ahLst/>
            <a:cxnLst/>
            <a:rect l="l" t="t" r="r" b="b"/>
            <a:pathLst>
              <a:path w="367664" h="439420">
                <a:moveTo>
                  <a:pt x="367283" y="432815"/>
                </a:moveTo>
                <a:lnTo>
                  <a:pt x="7619" y="0"/>
                </a:lnTo>
                <a:lnTo>
                  <a:pt x="0" y="6095"/>
                </a:lnTo>
                <a:lnTo>
                  <a:pt x="359663" y="438911"/>
                </a:lnTo>
                <a:lnTo>
                  <a:pt x="367283" y="43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81855" y="5472683"/>
            <a:ext cx="2018030" cy="441959"/>
          </a:xfrm>
          <a:custGeom>
            <a:avLst/>
            <a:gdLst/>
            <a:ahLst/>
            <a:cxnLst/>
            <a:rect l="l" t="t" r="r" b="b"/>
            <a:pathLst>
              <a:path w="2018029" h="441960">
                <a:moveTo>
                  <a:pt x="2017775" y="431291"/>
                </a:moveTo>
                <a:lnTo>
                  <a:pt x="1523" y="0"/>
                </a:lnTo>
                <a:lnTo>
                  <a:pt x="0" y="9143"/>
                </a:lnTo>
                <a:lnTo>
                  <a:pt x="2014727" y="441959"/>
                </a:lnTo>
                <a:lnTo>
                  <a:pt x="2017775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81855" y="5472683"/>
            <a:ext cx="3529965" cy="441959"/>
          </a:xfrm>
          <a:custGeom>
            <a:avLst/>
            <a:gdLst/>
            <a:ahLst/>
            <a:cxnLst/>
            <a:rect l="l" t="t" r="r" b="b"/>
            <a:pathLst>
              <a:path w="3529965" h="441960">
                <a:moveTo>
                  <a:pt x="3529583" y="431291"/>
                </a:moveTo>
                <a:lnTo>
                  <a:pt x="1523" y="0"/>
                </a:lnTo>
                <a:lnTo>
                  <a:pt x="0" y="9143"/>
                </a:lnTo>
                <a:lnTo>
                  <a:pt x="3528059" y="441959"/>
                </a:lnTo>
                <a:lnTo>
                  <a:pt x="3529583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4004" y="5903975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4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6067" y="513587"/>
                </a:lnTo>
                <a:close/>
              </a:path>
              <a:path w="1306195" h="513714">
                <a:moveTo>
                  <a:pt x="10667" y="10667"/>
                </a:moveTo>
                <a:lnTo>
                  <a:pt x="10667" y="6095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1306195" h="513714">
                <a:moveTo>
                  <a:pt x="10667" y="504443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10667" y="504443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4571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0667" y="513587"/>
                </a:moveTo>
                <a:lnTo>
                  <a:pt x="10667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10667" y="513587"/>
                </a:lnTo>
                <a:close/>
              </a:path>
              <a:path w="130619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98575" y="5910071"/>
            <a:ext cx="1295400" cy="502920"/>
          </a:xfrm>
          <a:prstGeom prst="rect">
            <a:avLst/>
          </a:prstGeom>
          <a:solidFill>
            <a:srgbClr val="FF9800"/>
          </a:solidFill>
        </p:spPr>
        <p:txBody>
          <a:bodyPr wrap="square" lIns="0" tIns="12128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41703" y="5477255"/>
            <a:ext cx="81280" cy="433070"/>
          </a:xfrm>
          <a:custGeom>
            <a:avLst/>
            <a:gdLst/>
            <a:ahLst/>
            <a:cxnLst/>
            <a:rect l="l" t="t" r="r" b="b"/>
            <a:pathLst>
              <a:path w="81280" h="433070">
                <a:moveTo>
                  <a:pt x="80771" y="1523"/>
                </a:moveTo>
                <a:lnTo>
                  <a:pt x="71627" y="0"/>
                </a:lnTo>
                <a:lnTo>
                  <a:pt x="0" y="431291"/>
                </a:lnTo>
                <a:lnTo>
                  <a:pt x="10667" y="432815"/>
                </a:lnTo>
                <a:lnTo>
                  <a:pt x="80771" y="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463028" y="4948427"/>
            <a:ext cx="696595" cy="544195"/>
          </a:xfrm>
          <a:custGeom>
            <a:avLst/>
            <a:gdLst/>
            <a:ahLst/>
            <a:cxnLst/>
            <a:rect l="l" t="t" r="r" b="b"/>
            <a:pathLst>
              <a:path w="696595" h="544195">
                <a:moveTo>
                  <a:pt x="696467" y="544067"/>
                </a:moveTo>
                <a:lnTo>
                  <a:pt x="696467" y="0"/>
                </a:lnTo>
                <a:lnTo>
                  <a:pt x="0" y="0"/>
                </a:lnTo>
                <a:lnTo>
                  <a:pt x="0" y="544067"/>
                </a:lnTo>
                <a:lnTo>
                  <a:pt x="4571" y="544067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685799" y="10667"/>
                </a:lnTo>
                <a:lnTo>
                  <a:pt x="685799" y="4571"/>
                </a:lnTo>
                <a:lnTo>
                  <a:pt x="690371" y="10667"/>
                </a:lnTo>
                <a:lnTo>
                  <a:pt x="690371" y="544067"/>
                </a:lnTo>
                <a:lnTo>
                  <a:pt x="696467" y="544067"/>
                </a:lnTo>
                <a:close/>
              </a:path>
              <a:path w="696595" h="544195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696595" h="544195">
                <a:moveTo>
                  <a:pt x="10667" y="533399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33399"/>
                </a:lnTo>
                <a:lnTo>
                  <a:pt x="10667" y="533399"/>
                </a:lnTo>
                <a:close/>
              </a:path>
              <a:path w="696595" h="544195">
                <a:moveTo>
                  <a:pt x="690371" y="533399"/>
                </a:moveTo>
                <a:lnTo>
                  <a:pt x="4571" y="533399"/>
                </a:lnTo>
                <a:lnTo>
                  <a:pt x="10667" y="537971"/>
                </a:lnTo>
                <a:lnTo>
                  <a:pt x="10667" y="544067"/>
                </a:lnTo>
                <a:lnTo>
                  <a:pt x="685799" y="544067"/>
                </a:lnTo>
                <a:lnTo>
                  <a:pt x="685799" y="537971"/>
                </a:lnTo>
                <a:lnTo>
                  <a:pt x="690371" y="533399"/>
                </a:lnTo>
                <a:close/>
              </a:path>
              <a:path w="696595" h="544195">
                <a:moveTo>
                  <a:pt x="10667" y="544067"/>
                </a:moveTo>
                <a:lnTo>
                  <a:pt x="10667" y="537971"/>
                </a:lnTo>
                <a:lnTo>
                  <a:pt x="4571" y="533399"/>
                </a:lnTo>
                <a:lnTo>
                  <a:pt x="4571" y="544067"/>
                </a:lnTo>
                <a:lnTo>
                  <a:pt x="10667" y="544067"/>
                </a:lnTo>
                <a:close/>
              </a:path>
              <a:path w="696595" h="544195">
                <a:moveTo>
                  <a:pt x="690371" y="10667"/>
                </a:moveTo>
                <a:lnTo>
                  <a:pt x="685799" y="4571"/>
                </a:lnTo>
                <a:lnTo>
                  <a:pt x="685799" y="10667"/>
                </a:lnTo>
                <a:lnTo>
                  <a:pt x="690371" y="10667"/>
                </a:lnTo>
                <a:close/>
              </a:path>
              <a:path w="696595" h="544195">
                <a:moveTo>
                  <a:pt x="690371" y="533399"/>
                </a:moveTo>
                <a:lnTo>
                  <a:pt x="690371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0371" y="533399"/>
                </a:lnTo>
                <a:close/>
              </a:path>
              <a:path w="696595" h="544195">
                <a:moveTo>
                  <a:pt x="690371" y="544067"/>
                </a:moveTo>
                <a:lnTo>
                  <a:pt x="690371" y="533399"/>
                </a:lnTo>
                <a:lnTo>
                  <a:pt x="685799" y="537971"/>
                </a:lnTo>
                <a:lnTo>
                  <a:pt x="685799" y="544067"/>
                </a:lnTo>
                <a:lnTo>
                  <a:pt x="690371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467600" y="4953000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970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100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62727" y="4948427"/>
            <a:ext cx="696595" cy="544195"/>
          </a:xfrm>
          <a:custGeom>
            <a:avLst/>
            <a:gdLst/>
            <a:ahLst/>
            <a:cxnLst/>
            <a:rect l="l" t="t" r="r" b="b"/>
            <a:pathLst>
              <a:path w="696595" h="544195">
                <a:moveTo>
                  <a:pt x="696467" y="544067"/>
                </a:moveTo>
                <a:lnTo>
                  <a:pt x="696467" y="0"/>
                </a:lnTo>
                <a:lnTo>
                  <a:pt x="0" y="0"/>
                </a:lnTo>
                <a:lnTo>
                  <a:pt x="0" y="544067"/>
                </a:lnTo>
                <a:lnTo>
                  <a:pt x="4571" y="544067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685799" y="10667"/>
                </a:lnTo>
                <a:lnTo>
                  <a:pt x="685799" y="4571"/>
                </a:lnTo>
                <a:lnTo>
                  <a:pt x="690371" y="10667"/>
                </a:lnTo>
                <a:lnTo>
                  <a:pt x="690371" y="544067"/>
                </a:lnTo>
                <a:lnTo>
                  <a:pt x="696467" y="544067"/>
                </a:lnTo>
                <a:close/>
              </a:path>
              <a:path w="696595" h="544195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696595" h="544195">
                <a:moveTo>
                  <a:pt x="10667" y="533399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33399"/>
                </a:lnTo>
                <a:lnTo>
                  <a:pt x="10667" y="533399"/>
                </a:lnTo>
                <a:close/>
              </a:path>
              <a:path w="696595" h="544195">
                <a:moveTo>
                  <a:pt x="690371" y="533399"/>
                </a:moveTo>
                <a:lnTo>
                  <a:pt x="4571" y="533399"/>
                </a:lnTo>
                <a:lnTo>
                  <a:pt x="10667" y="537971"/>
                </a:lnTo>
                <a:lnTo>
                  <a:pt x="10667" y="544067"/>
                </a:lnTo>
                <a:lnTo>
                  <a:pt x="685799" y="544067"/>
                </a:lnTo>
                <a:lnTo>
                  <a:pt x="685799" y="537971"/>
                </a:lnTo>
                <a:lnTo>
                  <a:pt x="690371" y="533399"/>
                </a:lnTo>
                <a:close/>
              </a:path>
              <a:path w="696595" h="544195">
                <a:moveTo>
                  <a:pt x="10667" y="544067"/>
                </a:moveTo>
                <a:lnTo>
                  <a:pt x="10667" y="537971"/>
                </a:lnTo>
                <a:lnTo>
                  <a:pt x="4571" y="533399"/>
                </a:lnTo>
                <a:lnTo>
                  <a:pt x="4571" y="544067"/>
                </a:lnTo>
                <a:lnTo>
                  <a:pt x="10667" y="544067"/>
                </a:lnTo>
                <a:close/>
              </a:path>
              <a:path w="696595" h="544195">
                <a:moveTo>
                  <a:pt x="690371" y="10667"/>
                </a:moveTo>
                <a:lnTo>
                  <a:pt x="685799" y="4571"/>
                </a:lnTo>
                <a:lnTo>
                  <a:pt x="685799" y="10667"/>
                </a:lnTo>
                <a:lnTo>
                  <a:pt x="690371" y="10667"/>
                </a:lnTo>
                <a:close/>
              </a:path>
              <a:path w="696595" h="544195">
                <a:moveTo>
                  <a:pt x="690371" y="533399"/>
                </a:moveTo>
                <a:lnTo>
                  <a:pt x="690371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0371" y="533399"/>
                </a:lnTo>
                <a:close/>
              </a:path>
              <a:path w="696595" h="544195">
                <a:moveTo>
                  <a:pt x="690371" y="544067"/>
                </a:moveTo>
                <a:lnTo>
                  <a:pt x="690371" y="533399"/>
                </a:lnTo>
                <a:lnTo>
                  <a:pt x="685799" y="537971"/>
                </a:lnTo>
                <a:lnTo>
                  <a:pt x="685799" y="544067"/>
                </a:lnTo>
                <a:lnTo>
                  <a:pt x="690371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067300" y="4953000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970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100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76800" y="5207507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4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33827" y="4948427"/>
            <a:ext cx="696595" cy="544195"/>
          </a:xfrm>
          <a:custGeom>
            <a:avLst/>
            <a:gdLst/>
            <a:ahLst/>
            <a:cxnLst/>
            <a:rect l="l" t="t" r="r" b="b"/>
            <a:pathLst>
              <a:path w="696594" h="544195">
                <a:moveTo>
                  <a:pt x="696467" y="544067"/>
                </a:moveTo>
                <a:lnTo>
                  <a:pt x="696467" y="0"/>
                </a:lnTo>
                <a:lnTo>
                  <a:pt x="0" y="0"/>
                </a:lnTo>
                <a:lnTo>
                  <a:pt x="0" y="544067"/>
                </a:lnTo>
                <a:lnTo>
                  <a:pt x="4571" y="544067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685799" y="10667"/>
                </a:lnTo>
                <a:lnTo>
                  <a:pt x="685799" y="4571"/>
                </a:lnTo>
                <a:lnTo>
                  <a:pt x="690371" y="10667"/>
                </a:lnTo>
                <a:lnTo>
                  <a:pt x="690371" y="544067"/>
                </a:lnTo>
                <a:lnTo>
                  <a:pt x="696467" y="544067"/>
                </a:lnTo>
                <a:close/>
              </a:path>
              <a:path w="696594" h="544195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696594" h="544195">
                <a:moveTo>
                  <a:pt x="10667" y="533399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33399"/>
                </a:lnTo>
                <a:lnTo>
                  <a:pt x="10667" y="533399"/>
                </a:lnTo>
                <a:close/>
              </a:path>
              <a:path w="696594" h="544195">
                <a:moveTo>
                  <a:pt x="690371" y="533399"/>
                </a:moveTo>
                <a:lnTo>
                  <a:pt x="4571" y="533399"/>
                </a:lnTo>
                <a:lnTo>
                  <a:pt x="10667" y="537971"/>
                </a:lnTo>
                <a:lnTo>
                  <a:pt x="10667" y="544067"/>
                </a:lnTo>
                <a:lnTo>
                  <a:pt x="685799" y="544067"/>
                </a:lnTo>
                <a:lnTo>
                  <a:pt x="685799" y="537971"/>
                </a:lnTo>
                <a:lnTo>
                  <a:pt x="690371" y="533399"/>
                </a:lnTo>
                <a:close/>
              </a:path>
              <a:path w="696594" h="544195">
                <a:moveTo>
                  <a:pt x="10667" y="544067"/>
                </a:moveTo>
                <a:lnTo>
                  <a:pt x="10667" y="537971"/>
                </a:lnTo>
                <a:lnTo>
                  <a:pt x="4571" y="533399"/>
                </a:lnTo>
                <a:lnTo>
                  <a:pt x="4571" y="544067"/>
                </a:lnTo>
                <a:lnTo>
                  <a:pt x="10667" y="544067"/>
                </a:lnTo>
                <a:close/>
              </a:path>
              <a:path w="696594" h="544195">
                <a:moveTo>
                  <a:pt x="690371" y="10667"/>
                </a:moveTo>
                <a:lnTo>
                  <a:pt x="685799" y="4571"/>
                </a:lnTo>
                <a:lnTo>
                  <a:pt x="685799" y="10667"/>
                </a:lnTo>
                <a:lnTo>
                  <a:pt x="690371" y="10667"/>
                </a:lnTo>
                <a:close/>
              </a:path>
              <a:path w="696594" h="544195">
                <a:moveTo>
                  <a:pt x="690371" y="533399"/>
                </a:moveTo>
                <a:lnTo>
                  <a:pt x="690371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0371" y="533399"/>
                </a:lnTo>
                <a:close/>
              </a:path>
              <a:path w="696594" h="544195">
                <a:moveTo>
                  <a:pt x="690371" y="544067"/>
                </a:moveTo>
                <a:lnTo>
                  <a:pt x="690371" y="533399"/>
                </a:lnTo>
                <a:lnTo>
                  <a:pt x="685799" y="537971"/>
                </a:lnTo>
                <a:lnTo>
                  <a:pt x="685799" y="544067"/>
                </a:lnTo>
                <a:lnTo>
                  <a:pt x="690371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438400" y="4953000"/>
            <a:ext cx="1036955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4732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160"/>
              </a:spcBef>
              <a:tabLst>
                <a:tab pos="821055" algn="l"/>
              </a:tabLst>
            </a:pPr>
            <a:r>
              <a:rPr dirty="0" baseline="1736" sz="2400" spc="-22">
                <a:latin typeface="Arial"/>
                <a:cs typeface="Arial"/>
              </a:rPr>
              <a:t>G</a:t>
            </a:r>
            <a:r>
              <a:rPr dirty="0" baseline="1736" sz="2400" spc="-7">
                <a:latin typeface="Arial"/>
                <a:cs typeface="Arial"/>
              </a:rPr>
              <a:t>P</a:t>
            </a:r>
            <a:r>
              <a:rPr dirty="0" baseline="1736" sz="2400" spc="-7">
                <a:latin typeface="Arial"/>
                <a:cs typeface="Arial"/>
              </a:rPr>
              <a:t>U</a:t>
            </a:r>
            <a:r>
              <a:rPr dirty="0" baseline="1736" sz="2400">
                <a:latin typeface="Arial"/>
                <a:cs typeface="Arial"/>
              </a:rPr>
              <a:t>	</a:t>
            </a:r>
            <a:r>
              <a:rPr dirty="0" sz="1600" spc="-5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47900" y="5207507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5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58239" y="4312920"/>
            <a:ext cx="4902835" cy="1583690"/>
          </a:xfrm>
          <a:custGeom>
            <a:avLst/>
            <a:gdLst/>
            <a:ahLst/>
            <a:cxnLst/>
            <a:rect l="l" t="t" r="r" b="b"/>
            <a:pathLst>
              <a:path w="4902835" h="1583689">
                <a:moveTo>
                  <a:pt x="4902707" y="1559051"/>
                </a:moveTo>
                <a:lnTo>
                  <a:pt x="4872227" y="1546859"/>
                </a:lnTo>
                <a:lnTo>
                  <a:pt x="4840223" y="1531619"/>
                </a:lnTo>
                <a:lnTo>
                  <a:pt x="4809743" y="1517903"/>
                </a:lnTo>
                <a:lnTo>
                  <a:pt x="4799075" y="1540763"/>
                </a:lnTo>
                <a:lnTo>
                  <a:pt x="4831079" y="1556003"/>
                </a:lnTo>
                <a:lnTo>
                  <a:pt x="4863083" y="1569719"/>
                </a:lnTo>
                <a:lnTo>
                  <a:pt x="4892039" y="1583435"/>
                </a:lnTo>
                <a:lnTo>
                  <a:pt x="4902707" y="1559051"/>
                </a:lnTo>
                <a:close/>
              </a:path>
              <a:path w="4902835" h="1583689">
                <a:moveTo>
                  <a:pt x="4741163" y="1485899"/>
                </a:moveTo>
                <a:lnTo>
                  <a:pt x="4649723" y="1440179"/>
                </a:lnTo>
                <a:lnTo>
                  <a:pt x="4639055" y="1463039"/>
                </a:lnTo>
                <a:lnTo>
                  <a:pt x="4680203" y="1484375"/>
                </a:lnTo>
                <a:lnTo>
                  <a:pt x="4721351" y="1504187"/>
                </a:lnTo>
                <a:lnTo>
                  <a:pt x="4730495" y="1508759"/>
                </a:lnTo>
                <a:lnTo>
                  <a:pt x="4741163" y="1485899"/>
                </a:lnTo>
                <a:close/>
              </a:path>
              <a:path w="4902835" h="1583689">
                <a:moveTo>
                  <a:pt x="4582667" y="1406651"/>
                </a:moveTo>
                <a:lnTo>
                  <a:pt x="4559807" y="1394459"/>
                </a:lnTo>
                <a:lnTo>
                  <a:pt x="4511039" y="1370075"/>
                </a:lnTo>
                <a:lnTo>
                  <a:pt x="4491227" y="1360931"/>
                </a:lnTo>
                <a:lnTo>
                  <a:pt x="4480559" y="1383791"/>
                </a:lnTo>
                <a:lnTo>
                  <a:pt x="4500371" y="1392935"/>
                </a:lnTo>
                <a:lnTo>
                  <a:pt x="4547615" y="1417319"/>
                </a:lnTo>
                <a:lnTo>
                  <a:pt x="4570475" y="1429511"/>
                </a:lnTo>
                <a:lnTo>
                  <a:pt x="4582667" y="1406651"/>
                </a:lnTo>
                <a:close/>
              </a:path>
              <a:path w="4902835" h="1583689">
                <a:moveTo>
                  <a:pt x="4424171" y="1325879"/>
                </a:moveTo>
                <a:lnTo>
                  <a:pt x="4410455" y="1319783"/>
                </a:lnTo>
                <a:lnTo>
                  <a:pt x="4358639" y="1292351"/>
                </a:lnTo>
                <a:lnTo>
                  <a:pt x="4332731" y="1280159"/>
                </a:lnTo>
                <a:lnTo>
                  <a:pt x="4322063" y="1301495"/>
                </a:lnTo>
                <a:lnTo>
                  <a:pt x="4346447" y="1315211"/>
                </a:lnTo>
                <a:lnTo>
                  <a:pt x="4399787" y="1342643"/>
                </a:lnTo>
                <a:lnTo>
                  <a:pt x="4411979" y="1348739"/>
                </a:lnTo>
                <a:lnTo>
                  <a:pt x="4424171" y="1325879"/>
                </a:lnTo>
                <a:close/>
              </a:path>
              <a:path w="4902835" h="1583689">
                <a:moveTo>
                  <a:pt x="4265675" y="1245107"/>
                </a:moveTo>
                <a:lnTo>
                  <a:pt x="4192523" y="1207007"/>
                </a:lnTo>
                <a:lnTo>
                  <a:pt x="4175759" y="1197863"/>
                </a:lnTo>
                <a:lnTo>
                  <a:pt x="4163567" y="1220723"/>
                </a:lnTo>
                <a:lnTo>
                  <a:pt x="4180331" y="1228343"/>
                </a:lnTo>
                <a:lnTo>
                  <a:pt x="4253483" y="1266443"/>
                </a:lnTo>
                <a:lnTo>
                  <a:pt x="4265675" y="1245107"/>
                </a:lnTo>
                <a:close/>
              </a:path>
              <a:path w="4902835" h="1583689">
                <a:moveTo>
                  <a:pt x="4107179" y="1162811"/>
                </a:moveTo>
                <a:lnTo>
                  <a:pt x="4017263" y="1115567"/>
                </a:lnTo>
                <a:lnTo>
                  <a:pt x="4005071" y="1138427"/>
                </a:lnTo>
                <a:lnTo>
                  <a:pt x="4062983" y="1168907"/>
                </a:lnTo>
                <a:lnTo>
                  <a:pt x="4096511" y="1185671"/>
                </a:lnTo>
                <a:lnTo>
                  <a:pt x="4107179" y="1162811"/>
                </a:lnTo>
                <a:close/>
              </a:path>
              <a:path w="4902835" h="1583689">
                <a:moveTo>
                  <a:pt x="3950207" y="1082039"/>
                </a:moveTo>
                <a:lnTo>
                  <a:pt x="3858767" y="1034795"/>
                </a:lnTo>
                <a:lnTo>
                  <a:pt x="3848099" y="1057655"/>
                </a:lnTo>
                <a:lnTo>
                  <a:pt x="3938015" y="1103375"/>
                </a:lnTo>
                <a:lnTo>
                  <a:pt x="3950207" y="1082039"/>
                </a:lnTo>
                <a:close/>
              </a:path>
              <a:path w="4902835" h="1583689">
                <a:moveTo>
                  <a:pt x="3791711" y="999743"/>
                </a:moveTo>
                <a:lnTo>
                  <a:pt x="3701795" y="954023"/>
                </a:lnTo>
                <a:lnTo>
                  <a:pt x="3689603" y="976883"/>
                </a:lnTo>
                <a:lnTo>
                  <a:pt x="3779519" y="1022603"/>
                </a:lnTo>
                <a:lnTo>
                  <a:pt x="3791711" y="999743"/>
                </a:lnTo>
                <a:close/>
              </a:path>
              <a:path w="4902835" h="1583689">
                <a:moveTo>
                  <a:pt x="3633215" y="918971"/>
                </a:moveTo>
                <a:lnTo>
                  <a:pt x="3541775" y="873251"/>
                </a:lnTo>
                <a:lnTo>
                  <a:pt x="3531107" y="896111"/>
                </a:lnTo>
                <a:lnTo>
                  <a:pt x="3553967" y="908303"/>
                </a:lnTo>
                <a:lnTo>
                  <a:pt x="3621023" y="941831"/>
                </a:lnTo>
                <a:lnTo>
                  <a:pt x="3633215" y="918971"/>
                </a:lnTo>
                <a:close/>
              </a:path>
              <a:path w="4902835" h="1583689">
                <a:moveTo>
                  <a:pt x="3474719" y="839723"/>
                </a:moveTo>
                <a:lnTo>
                  <a:pt x="3432047" y="816863"/>
                </a:lnTo>
                <a:lnTo>
                  <a:pt x="3383279" y="794003"/>
                </a:lnTo>
                <a:lnTo>
                  <a:pt x="3372611" y="816863"/>
                </a:lnTo>
                <a:lnTo>
                  <a:pt x="3419855" y="839723"/>
                </a:lnTo>
                <a:lnTo>
                  <a:pt x="3462527" y="861059"/>
                </a:lnTo>
                <a:lnTo>
                  <a:pt x="3474719" y="839723"/>
                </a:lnTo>
                <a:close/>
              </a:path>
              <a:path w="4902835" h="1583689">
                <a:moveTo>
                  <a:pt x="3314699" y="758951"/>
                </a:moveTo>
                <a:lnTo>
                  <a:pt x="3294887" y="749807"/>
                </a:lnTo>
                <a:lnTo>
                  <a:pt x="3223259" y="714755"/>
                </a:lnTo>
                <a:lnTo>
                  <a:pt x="3212591" y="737615"/>
                </a:lnTo>
                <a:lnTo>
                  <a:pt x="3284219" y="772667"/>
                </a:lnTo>
                <a:lnTo>
                  <a:pt x="3304031" y="781811"/>
                </a:lnTo>
                <a:lnTo>
                  <a:pt x="3314699" y="758951"/>
                </a:lnTo>
                <a:close/>
              </a:path>
              <a:path w="4902835" h="1583689">
                <a:moveTo>
                  <a:pt x="3156203" y="681227"/>
                </a:moveTo>
                <a:lnTo>
                  <a:pt x="3064763" y="637031"/>
                </a:lnTo>
                <a:lnTo>
                  <a:pt x="3052571" y="659891"/>
                </a:lnTo>
                <a:lnTo>
                  <a:pt x="3144011" y="704087"/>
                </a:lnTo>
                <a:lnTo>
                  <a:pt x="3156203" y="681227"/>
                </a:lnTo>
                <a:close/>
              </a:path>
              <a:path w="4902835" h="1583689">
                <a:moveTo>
                  <a:pt x="2994659" y="603503"/>
                </a:moveTo>
                <a:lnTo>
                  <a:pt x="2903219" y="560831"/>
                </a:lnTo>
                <a:lnTo>
                  <a:pt x="2892551" y="583691"/>
                </a:lnTo>
                <a:lnTo>
                  <a:pt x="2983991" y="626363"/>
                </a:lnTo>
                <a:lnTo>
                  <a:pt x="2994659" y="603503"/>
                </a:lnTo>
                <a:close/>
              </a:path>
              <a:path w="4902835" h="1583689">
                <a:moveTo>
                  <a:pt x="2834639" y="528827"/>
                </a:moveTo>
                <a:lnTo>
                  <a:pt x="2744723" y="486155"/>
                </a:lnTo>
                <a:lnTo>
                  <a:pt x="2741675" y="484631"/>
                </a:lnTo>
                <a:lnTo>
                  <a:pt x="2731007" y="509015"/>
                </a:lnTo>
                <a:lnTo>
                  <a:pt x="2734055" y="510539"/>
                </a:lnTo>
                <a:lnTo>
                  <a:pt x="2823971" y="551687"/>
                </a:lnTo>
                <a:lnTo>
                  <a:pt x="2834639" y="528827"/>
                </a:lnTo>
                <a:close/>
              </a:path>
              <a:path w="4902835" h="1583689">
                <a:moveTo>
                  <a:pt x="2673095" y="454151"/>
                </a:moveTo>
                <a:lnTo>
                  <a:pt x="2609087" y="425195"/>
                </a:lnTo>
                <a:lnTo>
                  <a:pt x="2580131" y="413003"/>
                </a:lnTo>
                <a:lnTo>
                  <a:pt x="2569463" y="435863"/>
                </a:lnTo>
                <a:lnTo>
                  <a:pt x="2598419" y="448055"/>
                </a:lnTo>
                <a:lnTo>
                  <a:pt x="2662427" y="477011"/>
                </a:lnTo>
                <a:lnTo>
                  <a:pt x="2673095" y="454151"/>
                </a:lnTo>
                <a:close/>
              </a:path>
              <a:path w="4902835" h="1583689">
                <a:moveTo>
                  <a:pt x="2510027" y="380999"/>
                </a:moveTo>
                <a:lnTo>
                  <a:pt x="2474975" y="365759"/>
                </a:lnTo>
                <a:lnTo>
                  <a:pt x="2417063" y="341375"/>
                </a:lnTo>
                <a:lnTo>
                  <a:pt x="2406395" y="364235"/>
                </a:lnTo>
                <a:lnTo>
                  <a:pt x="2464307" y="388619"/>
                </a:lnTo>
                <a:lnTo>
                  <a:pt x="2499359" y="405383"/>
                </a:lnTo>
                <a:lnTo>
                  <a:pt x="2510027" y="380999"/>
                </a:lnTo>
                <a:close/>
              </a:path>
              <a:path w="4902835" h="1583689">
                <a:moveTo>
                  <a:pt x="2346959" y="310895"/>
                </a:moveTo>
                <a:lnTo>
                  <a:pt x="2342387" y="309371"/>
                </a:lnTo>
                <a:lnTo>
                  <a:pt x="2252471" y="272795"/>
                </a:lnTo>
                <a:lnTo>
                  <a:pt x="2243327" y="297179"/>
                </a:lnTo>
                <a:lnTo>
                  <a:pt x="2331719" y="333755"/>
                </a:lnTo>
                <a:lnTo>
                  <a:pt x="2336291" y="335279"/>
                </a:lnTo>
                <a:lnTo>
                  <a:pt x="2346959" y="310895"/>
                </a:lnTo>
                <a:close/>
              </a:path>
              <a:path w="4902835" h="1583689">
                <a:moveTo>
                  <a:pt x="2180843" y="245363"/>
                </a:moveTo>
                <a:lnTo>
                  <a:pt x="2086355" y="207263"/>
                </a:lnTo>
                <a:lnTo>
                  <a:pt x="2077211" y="231647"/>
                </a:lnTo>
                <a:lnTo>
                  <a:pt x="2171699" y="268223"/>
                </a:lnTo>
                <a:lnTo>
                  <a:pt x="2180843" y="245363"/>
                </a:lnTo>
                <a:close/>
              </a:path>
              <a:path w="4902835" h="1583689">
                <a:moveTo>
                  <a:pt x="2014727" y="181355"/>
                </a:moveTo>
                <a:lnTo>
                  <a:pt x="1962911" y="161543"/>
                </a:lnTo>
                <a:lnTo>
                  <a:pt x="1918715" y="147827"/>
                </a:lnTo>
                <a:lnTo>
                  <a:pt x="1911095" y="170687"/>
                </a:lnTo>
                <a:lnTo>
                  <a:pt x="1953767" y="185927"/>
                </a:lnTo>
                <a:lnTo>
                  <a:pt x="2005583" y="205739"/>
                </a:lnTo>
                <a:lnTo>
                  <a:pt x="2014727" y="181355"/>
                </a:lnTo>
                <a:close/>
              </a:path>
              <a:path w="4902835" h="1583689">
                <a:moveTo>
                  <a:pt x="1847087" y="123443"/>
                </a:moveTo>
                <a:lnTo>
                  <a:pt x="1844039" y="121919"/>
                </a:lnTo>
                <a:lnTo>
                  <a:pt x="1749551" y="92963"/>
                </a:lnTo>
                <a:lnTo>
                  <a:pt x="1741931" y="115823"/>
                </a:lnTo>
                <a:lnTo>
                  <a:pt x="1834895" y="146303"/>
                </a:lnTo>
                <a:lnTo>
                  <a:pt x="1837943" y="146303"/>
                </a:lnTo>
                <a:lnTo>
                  <a:pt x="1847087" y="123443"/>
                </a:lnTo>
                <a:close/>
              </a:path>
              <a:path w="4902835" h="1583689">
                <a:moveTo>
                  <a:pt x="1676399" y="71627"/>
                </a:moveTo>
                <a:lnTo>
                  <a:pt x="1621535" y="56387"/>
                </a:lnTo>
                <a:lnTo>
                  <a:pt x="1577339" y="45719"/>
                </a:lnTo>
                <a:lnTo>
                  <a:pt x="1571243" y="70103"/>
                </a:lnTo>
                <a:lnTo>
                  <a:pt x="1615439" y="80771"/>
                </a:lnTo>
                <a:lnTo>
                  <a:pt x="1668779" y="96011"/>
                </a:lnTo>
                <a:lnTo>
                  <a:pt x="1676399" y="71627"/>
                </a:lnTo>
                <a:close/>
              </a:path>
              <a:path w="4902835" h="1583689">
                <a:moveTo>
                  <a:pt x="1502663" y="28955"/>
                </a:moveTo>
                <a:lnTo>
                  <a:pt x="1470659" y="22859"/>
                </a:lnTo>
                <a:lnTo>
                  <a:pt x="1423415" y="13715"/>
                </a:lnTo>
                <a:lnTo>
                  <a:pt x="1402079" y="10667"/>
                </a:lnTo>
                <a:lnTo>
                  <a:pt x="1397507" y="36575"/>
                </a:lnTo>
                <a:lnTo>
                  <a:pt x="1418843" y="39623"/>
                </a:lnTo>
                <a:lnTo>
                  <a:pt x="1466087" y="47243"/>
                </a:lnTo>
                <a:lnTo>
                  <a:pt x="1498091" y="53339"/>
                </a:lnTo>
                <a:lnTo>
                  <a:pt x="1502663" y="28955"/>
                </a:lnTo>
                <a:close/>
              </a:path>
              <a:path w="4902835" h="1583689">
                <a:moveTo>
                  <a:pt x="1324355" y="3047"/>
                </a:moveTo>
                <a:lnTo>
                  <a:pt x="1292351" y="0"/>
                </a:lnTo>
                <a:lnTo>
                  <a:pt x="1222247" y="0"/>
                </a:lnTo>
                <a:lnTo>
                  <a:pt x="1222247" y="25907"/>
                </a:lnTo>
                <a:lnTo>
                  <a:pt x="1252727" y="24383"/>
                </a:lnTo>
                <a:lnTo>
                  <a:pt x="1290827" y="25907"/>
                </a:lnTo>
                <a:lnTo>
                  <a:pt x="1322831" y="27431"/>
                </a:lnTo>
                <a:lnTo>
                  <a:pt x="1324355" y="3047"/>
                </a:lnTo>
                <a:close/>
              </a:path>
              <a:path w="4902835" h="1583689">
                <a:moveTo>
                  <a:pt x="1147571" y="32003"/>
                </a:moveTo>
                <a:lnTo>
                  <a:pt x="1144523" y="6095"/>
                </a:lnTo>
                <a:lnTo>
                  <a:pt x="1139951" y="7619"/>
                </a:lnTo>
                <a:lnTo>
                  <a:pt x="1104899" y="13715"/>
                </a:lnTo>
                <a:lnTo>
                  <a:pt x="1069847" y="21335"/>
                </a:lnTo>
                <a:lnTo>
                  <a:pt x="1043939" y="28955"/>
                </a:lnTo>
                <a:lnTo>
                  <a:pt x="1050035" y="53339"/>
                </a:lnTo>
                <a:lnTo>
                  <a:pt x="1075943" y="45719"/>
                </a:lnTo>
                <a:lnTo>
                  <a:pt x="1109471" y="38099"/>
                </a:lnTo>
                <a:lnTo>
                  <a:pt x="1142999" y="32003"/>
                </a:lnTo>
                <a:lnTo>
                  <a:pt x="1147571" y="32003"/>
                </a:lnTo>
                <a:close/>
              </a:path>
              <a:path w="4902835" h="1583689">
                <a:moveTo>
                  <a:pt x="979931" y="77723"/>
                </a:moveTo>
                <a:lnTo>
                  <a:pt x="970787" y="53339"/>
                </a:lnTo>
                <a:lnTo>
                  <a:pt x="938783" y="68579"/>
                </a:lnTo>
                <a:lnTo>
                  <a:pt x="877823" y="99059"/>
                </a:lnTo>
                <a:lnTo>
                  <a:pt x="877823" y="100583"/>
                </a:lnTo>
                <a:lnTo>
                  <a:pt x="891539" y="121919"/>
                </a:lnTo>
                <a:lnTo>
                  <a:pt x="918971" y="105155"/>
                </a:lnTo>
                <a:lnTo>
                  <a:pt x="979931" y="77723"/>
                </a:lnTo>
                <a:close/>
              </a:path>
              <a:path w="4902835" h="1583689">
                <a:moveTo>
                  <a:pt x="829055" y="163067"/>
                </a:moveTo>
                <a:lnTo>
                  <a:pt x="813815" y="141731"/>
                </a:lnTo>
                <a:lnTo>
                  <a:pt x="794003" y="156971"/>
                </a:lnTo>
                <a:lnTo>
                  <a:pt x="766571" y="178307"/>
                </a:lnTo>
                <a:lnTo>
                  <a:pt x="740663" y="201167"/>
                </a:lnTo>
                <a:lnTo>
                  <a:pt x="733043" y="207263"/>
                </a:lnTo>
                <a:lnTo>
                  <a:pt x="751331" y="225551"/>
                </a:lnTo>
                <a:lnTo>
                  <a:pt x="757427" y="219455"/>
                </a:lnTo>
                <a:lnTo>
                  <a:pt x="809243" y="176783"/>
                </a:lnTo>
                <a:lnTo>
                  <a:pt x="829055" y="163067"/>
                </a:lnTo>
                <a:close/>
              </a:path>
              <a:path w="4902835" h="1583689">
                <a:moveTo>
                  <a:pt x="696467" y="278891"/>
                </a:moveTo>
                <a:lnTo>
                  <a:pt x="678179" y="260603"/>
                </a:lnTo>
                <a:lnTo>
                  <a:pt x="643127" y="300227"/>
                </a:lnTo>
                <a:lnTo>
                  <a:pt x="620267" y="327659"/>
                </a:lnTo>
                <a:lnTo>
                  <a:pt x="611123" y="338327"/>
                </a:lnTo>
                <a:lnTo>
                  <a:pt x="630935" y="355091"/>
                </a:lnTo>
                <a:lnTo>
                  <a:pt x="640079" y="342899"/>
                </a:lnTo>
                <a:lnTo>
                  <a:pt x="661415" y="316991"/>
                </a:lnTo>
                <a:lnTo>
                  <a:pt x="685799" y="291083"/>
                </a:lnTo>
                <a:lnTo>
                  <a:pt x="696467" y="278891"/>
                </a:lnTo>
                <a:close/>
              </a:path>
              <a:path w="4902835" h="1583689">
                <a:moveTo>
                  <a:pt x="585215" y="414527"/>
                </a:moveTo>
                <a:lnTo>
                  <a:pt x="565403" y="399287"/>
                </a:lnTo>
                <a:lnTo>
                  <a:pt x="556259" y="413003"/>
                </a:lnTo>
                <a:lnTo>
                  <a:pt x="534923" y="441959"/>
                </a:lnTo>
                <a:lnTo>
                  <a:pt x="515111" y="472439"/>
                </a:lnTo>
                <a:lnTo>
                  <a:pt x="507491" y="484631"/>
                </a:lnTo>
                <a:lnTo>
                  <a:pt x="528827" y="498347"/>
                </a:lnTo>
                <a:lnTo>
                  <a:pt x="536447" y="486155"/>
                </a:lnTo>
                <a:lnTo>
                  <a:pt x="556259" y="457199"/>
                </a:lnTo>
                <a:lnTo>
                  <a:pt x="576071" y="426719"/>
                </a:lnTo>
                <a:lnTo>
                  <a:pt x="585215" y="414527"/>
                </a:lnTo>
                <a:close/>
              </a:path>
              <a:path w="4902835" h="1583689">
                <a:moveTo>
                  <a:pt x="490727" y="563879"/>
                </a:moveTo>
                <a:lnTo>
                  <a:pt x="467867" y="550163"/>
                </a:lnTo>
                <a:lnTo>
                  <a:pt x="440435" y="598931"/>
                </a:lnTo>
                <a:lnTo>
                  <a:pt x="419099" y="640079"/>
                </a:lnTo>
                <a:lnTo>
                  <a:pt x="441959" y="652271"/>
                </a:lnTo>
                <a:lnTo>
                  <a:pt x="463295" y="611123"/>
                </a:lnTo>
                <a:lnTo>
                  <a:pt x="490727" y="563879"/>
                </a:lnTo>
                <a:close/>
              </a:path>
              <a:path w="4902835" h="1583689">
                <a:moveTo>
                  <a:pt x="406907" y="719327"/>
                </a:moveTo>
                <a:lnTo>
                  <a:pt x="384047" y="708659"/>
                </a:lnTo>
                <a:lnTo>
                  <a:pt x="373379" y="729995"/>
                </a:lnTo>
                <a:lnTo>
                  <a:pt x="342899" y="797051"/>
                </a:lnTo>
                <a:lnTo>
                  <a:pt x="341375" y="800099"/>
                </a:lnTo>
                <a:lnTo>
                  <a:pt x="364235" y="810767"/>
                </a:lnTo>
                <a:lnTo>
                  <a:pt x="365759" y="807719"/>
                </a:lnTo>
                <a:lnTo>
                  <a:pt x="406907" y="719327"/>
                </a:lnTo>
                <a:close/>
              </a:path>
              <a:path w="4902835" h="1583689">
                <a:moveTo>
                  <a:pt x="332231" y="880871"/>
                </a:moveTo>
                <a:lnTo>
                  <a:pt x="309371" y="870203"/>
                </a:lnTo>
                <a:lnTo>
                  <a:pt x="283463" y="929639"/>
                </a:lnTo>
                <a:lnTo>
                  <a:pt x="269747" y="964691"/>
                </a:lnTo>
                <a:lnTo>
                  <a:pt x="292607" y="973835"/>
                </a:lnTo>
                <a:lnTo>
                  <a:pt x="306323" y="940307"/>
                </a:lnTo>
                <a:lnTo>
                  <a:pt x="332231" y="880871"/>
                </a:lnTo>
                <a:close/>
              </a:path>
              <a:path w="4902835" h="1583689">
                <a:moveTo>
                  <a:pt x="263651" y="1043939"/>
                </a:moveTo>
                <a:lnTo>
                  <a:pt x="240791" y="1034795"/>
                </a:lnTo>
                <a:lnTo>
                  <a:pt x="204215" y="1124711"/>
                </a:lnTo>
                <a:lnTo>
                  <a:pt x="202691" y="1129283"/>
                </a:lnTo>
                <a:lnTo>
                  <a:pt x="225551" y="1138427"/>
                </a:lnTo>
                <a:lnTo>
                  <a:pt x="227075" y="1133855"/>
                </a:lnTo>
                <a:lnTo>
                  <a:pt x="252983" y="1071371"/>
                </a:lnTo>
                <a:lnTo>
                  <a:pt x="263651" y="1043939"/>
                </a:lnTo>
                <a:close/>
              </a:path>
              <a:path w="4902835" h="1583689">
                <a:moveTo>
                  <a:pt x="196595" y="1208531"/>
                </a:moveTo>
                <a:lnTo>
                  <a:pt x="173735" y="1199387"/>
                </a:lnTo>
                <a:lnTo>
                  <a:pt x="166115" y="1216151"/>
                </a:lnTo>
                <a:lnTo>
                  <a:pt x="134111" y="1292351"/>
                </a:lnTo>
                <a:lnTo>
                  <a:pt x="156971" y="1303019"/>
                </a:lnTo>
                <a:lnTo>
                  <a:pt x="166115" y="1283207"/>
                </a:lnTo>
                <a:lnTo>
                  <a:pt x="190499" y="1225295"/>
                </a:lnTo>
                <a:lnTo>
                  <a:pt x="196595" y="1208531"/>
                </a:lnTo>
                <a:close/>
              </a:path>
              <a:path w="4902835" h="1583689">
                <a:moveTo>
                  <a:pt x="47243" y="1415795"/>
                </a:moveTo>
                <a:lnTo>
                  <a:pt x="42671" y="1408175"/>
                </a:lnTo>
                <a:lnTo>
                  <a:pt x="35051" y="1408175"/>
                </a:lnTo>
                <a:lnTo>
                  <a:pt x="28955" y="1406651"/>
                </a:lnTo>
                <a:lnTo>
                  <a:pt x="21335" y="1411223"/>
                </a:lnTo>
                <a:lnTo>
                  <a:pt x="21335" y="1418843"/>
                </a:lnTo>
                <a:lnTo>
                  <a:pt x="0" y="1571243"/>
                </a:lnTo>
                <a:lnTo>
                  <a:pt x="4571" y="1569206"/>
                </a:lnTo>
                <a:lnTo>
                  <a:pt x="4571" y="1542287"/>
                </a:lnTo>
                <a:lnTo>
                  <a:pt x="13715" y="1530095"/>
                </a:lnTo>
                <a:lnTo>
                  <a:pt x="21335" y="1517903"/>
                </a:lnTo>
                <a:lnTo>
                  <a:pt x="31264" y="1524286"/>
                </a:lnTo>
                <a:lnTo>
                  <a:pt x="45719" y="1421891"/>
                </a:lnTo>
                <a:lnTo>
                  <a:pt x="47243" y="1415795"/>
                </a:lnTo>
                <a:close/>
              </a:path>
              <a:path w="4902835" h="1583689">
                <a:moveTo>
                  <a:pt x="31264" y="1524286"/>
                </a:moveTo>
                <a:lnTo>
                  <a:pt x="21335" y="1517903"/>
                </a:lnTo>
                <a:lnTo>
                  <a:pt x="13715" y="1530095"/>
                </a:lnTo>
                <a:lnTo>
                  <a:pt x="4571" y="1542287"/>
                </a:lnTo>
                <a:lnTo>
                  <a:pt x="10667" y="1546642"/>
                </a:lnTo>
                <a:lnTo>
                  <a:pt x="10667" y="1537715"/>
                </a:lnTo>
                <a:lnTo>
                  <a:pt x="30594" y="1529029"/>
                </a:lnTo>
                <a:lnTo>
                  <a:pt x="31264" y="1524286"/>
                </a:lnTo>
                <a:close/>
              </a:path>
              <a:path w="4902835" h="1583689">
                <a:moveTo>
                  <a:pt x="42671" y="1552227"/>
                </a:moveTo>
                <a:lnTo>
                  <a:pt x="42671" y="1531619"/>
                </a:lnTo>
                <a:lnTo>
                  <a:pt x="35051" y="1545335"/>
                </a:lnTo>
                <a:lnTo>
                  <a:pt x="25907" y="1557527"/>
                </a:lnTo>
                <a:lnTo>
                  <a:pt x="4571" y="1542287"/>
                </a:lnTo>
                <a:lnTo>
                  <a:pt x="4571" y="1569206"/>
                </a:lnTo>
                <a:lnTo>
                  <a:pt x="42671" y="1552227"/>
                </a:lnTo>
                <a:close/>
              </a:path>
              <a:path w="4902835" h="1583689">
                <a:moveTo>
                  <a:pt x="30594" y="1529029"/>
                </a:moveTo>
                <a:lnTo>
                  <a:pt x="10667" y="1537715"/>
                </a:lnTo>
                <a:lnTo>
                  <a:pt x="27431" y="1551431"/>
                </a:lnTo>
                <a:lnTo>
                  <a:pt x="30594" y="1529029"/>
                </a:lnTo>
                <a:close/>
              </a:path>
              <a:path w="4902835" h="1583689">
                <a:moveTo>
                  <a:pt x="42671" y="1531619"/>
                </a:moveTo>
                <a:lnTo>
                  <a:pt x="35390" y="1526939"/>
                </a:lnTo>
                <a:lnTo>
                  <a:pt x="30594" y="1529029"/>
                </a:lnTo>
                <a:lnTo>
                  <a:pt x="27431" y="1551431"/>
                </a:lnTo>
                <a:lnTo>
                  <a:pt x="10667" y="1537715"/>
                </a:lnTo>
                <a:lnTo>
                  <a:pt x="10667" y="1546642"/>
                </a:lnTo>
                <a:lnTo>
                  <a:pt x="25907" y="1557527"/>
                </a:lnTo>
                <a:lnTo>
                  <a:pt x="35051" y="1545335"/>
                </a:lnTo>
                <a:lnTo>
                  <a:pt x="42671" y="1531619"/>
                </a:lnTo>
                <a:close/>
              </a:path>
              <a:path w="4902835" h="1583689">
                <a:moveTo>
                  <a:pt x="35390" y="1526939"/>
                </a:moveTo>
                <a:lnTo>
                  <a:pt x="31264" y="1524286"/>
                </a:lnTo>
                <a:lnTo>
                  <a:pt x="30594" y="1529029"/>
                </a:lnTo>
                <a:lnTo>
                  <a:pt x="35390" y="1526939"/>
                </a:lnTo>
                <a:close/>
              </a:path>
              <a:path w="4902835" h="1583689">
                <a:moveTo>
                  <a:pt x="149351" y="1498091"/>
                </a:moveTo>
                <a:lnTo>
                  <a:pt x="143255" y="1485899"/>
                </a:lnTo>
                <a:lnTo>
                  <a:pt x="135635" y="1482851"/>
                </a:lnTo>
                <a:lnTo>
                  <a:pt x="129539" y="1485899"/>
                </a:lnTo>
                <a:lnTo>
                  <a:pt x="35390" y="1526939"/>
                </a:lnTo>
                <a:lnTo>
                  <a:pt x="42671" y="1531619"/>
                </a:lnTo>
                <a:lnTo>
                  <a:pt x="42671" y="1552227"/>
                </a:lnTo>
                <a:lnTo>
                  <a:pt x="140207" y="1508759"/>
                </a:lnTo>
                <a:lnTo>
                  <a:pt x="146303" y="1505711"/>
                </a:lnTo>
                <a:lnTo>
                  <a:pt x="149351" y="1498091"/>
                </a:lnTo>
                <a:close/>
              </a:path>
              <a:path w="4902835" h="1583689">
                <a:moveTo>
                  <a:pt x="126491" y="1373123"/>
                </a:moveTo>
                <a:lnTo>
                  <a:pt x="103631" y="1362455"/>
                </a:lnTo>
                <a:lnTo>
                  <a:pt x="94487" y="1380743"/>
                </a:lnTo>
                <a:lnTo>
                  <a:pt x="83819" y="1405127"/>
                </a:lnTo>
                <a:lnTo>
                  <a:pt x="71627" y="1429511"/>
                </a:lnTo>
                <a:lnTo>
                  <a:pt x="59435" y="1452371"/>
                </a:lnTo>
                <a:lnTo>
                  <a:pt x="82295" y="1464563"/>
                </a:lnTo>
                <a:lnTo>
                  <a:pt x="82295" y="1463039"/>
                </a:lnTo>
                <a:lnTo>
                  <a:pt x="94487" y="1440179"/>
                </a:lnTo>
                <a:lnTo>
                  <a:pt x="118871" y="1391411"/>
                </a:lnTo>
                <a:lnTo>
                  <a:pt x="126491" y="1373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9859" y="2613659"/>
            <a:ext cx="1079500" cy="1272540"/>
          </a:xfrm>
          <a:custGeom>
            <a:avLst/>
            <a:gdLst/>
            <a:ahLst/>
            <a:cxnLst/>
            <a:rect l="l" t="t" r="r" b="b"/>
            <a:pathLst>
              <a:path w="1079500" h="1272539">
                <a:moveTo>
                  <a:pt x="0" y="0"/>
                </a:moveTo>
                <a:lnTo>
                  <a:pt x="0" y="1272539"/>
                </a:lnTo>
                <a:lnTo>
                  <a:pt x="1078991" y="1272539"/>
                </a:lnTo>
                <a:lnTo>
                  <a:pt x="107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85288" y="2609088"/>
            <a:ext cx="1089660" cy="1277620"/>
          </a:xfrm>
          <a:custGeom>
            <a:avLst/>
            <a:gdLst/>
            <a:ahLst/>
            <a:cxnLst/>
            <a:rect l="l" t="t" r="r" b="b"/>
            <a:pathLst>
              <a:path w="1089660" h="1277620">
                <a:moveTo>
                  <a:pt x="1089659" y="1277111"/>
                </a:moveTo>
                <a:lnTo>
                  <a:pt x="1089659" y="0"/>
                </a:lnTo>
                <a:lnTo>
                  <a:pt x="0" y="0"/>
                </a:lnTo>
                <a:lnTo>
                  <a:pt x="0" y="1277111"/>
                </a:lnTo>
                <a:lnTo>
                  <a:pt x="4571" y="1277111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078991" y="9143"/>
                </a:lnTo>
                <a:lnTo>
                  <a:pt x="1078991" y="4571"/>
                </a:lnTo>
                <a:lnTo>
                  <a:pt x="1083563" y="9143"/>
                </a:lnTo>
                <a:lnTo>
                  <a:pt x="1083563" y="1277111"/>
                </a:lnTo>
                <a:lnTo>
                  <a:pt x="1089659" y="1277111"/>
                </a:lnTo>
                <a:close/>
              </a:path>
              <a:path w="1089660" h="127762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089660" h="1277620">
                <a:moveTo>
                  <a:pt x="9143" y="1277111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1277111"/>
                </a:lnTo>
                <a:lnTo>
                  <a:pt x="9143" y="1277111"/>
                </a:lnTo>
                <a:close/>
              </a:path>
              <a:path w="1089660" h="1277620">
                <a:moveTo>
                  <a:pt x="1083563" y="9143"/>
                </a:moveTo>
                <a:lnTo>
                  <a:pt x="1078991" y="4571"/>
                </a:lnTo>
                <a:lnTo>
                  <a:pt x="1078991" y="9143"/>
                </a:lnTo>
                <a:lnTo>
                  <a:pt x="1083563" y="9143"/>
                </a:lnTo>
                <a:close/>
              </a:path>
              <a:path w="1089660" h="1277620">
                <a:moveTo>
                  <a:pt x="1083563" y="1277111"/>
                </a:moveTo>
                <a:lnTo>
                  <a:pt x="1083563" y="9143"/>
                </a:lnTo>
                <a:lnTo>
                  <a:pt x="1078991" y="9143"/>
                </a:lnTo>
                <a:lnTo>
                  <a:pt x="1078991" y="1277111"/>
                </a:lnTo>
                <a:lnTo>
                  <a:pt x="1083563" y="1277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68598" y="3169410"/>
            <a:ext cx="65786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Cabinet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9631" y="3509771"/>
            <a:ext cx="2194560" cy="376555"/>
          </a:xfrm>
          <a:custGeom>
            <a:avLst/>
            <a:gdLst/>
            <a:ahLst/>
            <a:cxnLst/>
            <a:rect l="l" t="t" r="r" b="b"/>
            <a:pathLst>
              <a:path w="2194560" h="376554">
                <a:moveTo>
                  <a:pt x="88391" y="304799"/>
                </a:moveTo>
                <a:lnTo>
                  <a:pt x="70103" y="286511"/>
                </a:lnTo>
                <a:lnTo>
                  <a:pt x="53339" y="303275"/>
                </a:lnTo>
                <a:lnTo>
                  <a:pt x="19811" y="338327"/>
                </a:lnTo>
                <a:lnTo>
                  <a:pt x="0" y="361187"/>
                </a:lnTo>
                <a:lnTo>
                  <a:pt x="16625" y="376427"/>
                </a:lnTo>
                <a:lnTo>
                  <a:pt x="19710" y="376427"/>
                </a:lnTo>
                <a:lnTo>
                  <a:pt x="39623" y="355091"/>
                </a:lnTo>
                <a:lnTo>
                  <a:pt x="71627" y="321563"/>
                </a:lnTo>
                <a:lnTo>
                  <a:pt x="88391" y="304799"/>
                </a:lnTo>
                <a:close/>
              </a:path>
              <a:path w="2194560" h="376554">
                <a:moveTo>
                  <a:pt x="222503" y="192023"/>
                </a:moveTo>
                <a:lnTo>
                  <a:pt x="208787" y="170687"/>
                </a:lnTo>
                <a:lnTo>
                  <a:pt x="199643" y="176783"/>
                </a:lnTo>
                <a:lnTo>
                  <a:pt x="161543" y="205739"/>
                </a:lnTo>
                <a:lnTo>
                  <a:pt x="128015" y="234695"/>
                </a:lnTo>
                <a:lnTo>
                  <a:pt x="143255" y="254507"/>
                </a:lnTo>
                <a:lnTo>
                  <a:pt x="178307" y="225551"/>
                </a:lnTo>
                <a:lnTo>
                  <a:pt x="214883" y="196595"/>
                </a:lnTo>
                <a:lnTo>
                  <a:pt x="222503" y="192023"/>
                </a:lnTo>
                <a:close/>
              </a:path>
              <a:path w="2194560" h="376554">
                <a:moveTo>
                  <a:pt x="374903" y="105155"/>
                </a:moveTo>
                <a:lnTo>
                  <a:pt x="364235" y="82295"/>
                </a:lnTo>
                <a:lnTo>
                  <a:pt x="326135" y="100583"/>
                </a:lnTo>
                <a:lnTo>
                  <a:pt x="281939" y="123443"/>
                </a:lnTo>
                <a:lnTo>
                  <a:pt x="272795" y="129539"/>
                </a:lnTo>
                <a:lnTo>
                  <a:pt x="286511" y="150875"/>
                </a:lnTo>
                <a:lnTo>
                  <a:pt x="295655" y="146303"/>
                </a:lnTo>
                <a:lnTo>
                  <a:pt x="336803" y="123443"/>
                </a:lnTo>
                <a:lnTo>
                  <a:pt x="374903" y="105155"/>
                </a:lnTo>
                <a:close/>
              </a:path>
              <a:path w="2194560" h="376554">
                <a:moveTo>
                  <a:pt x="541019" y="50291"/>
                </a:moveTo>
                <a:lnTo>
                  <a:pt x="534923" y="25907"/>
                </a:lnTo>
                <a:lnTo>
                  <a:pt x="519683" y="30479"/>
                </a:lnTo>
                <a:lnTo>
                  <a:pt x="492251" y="36575"/>
                </a:lnTo>
                <a:lnTo>
                  <a:pt x="467867" y="44195"/>
                </a:lnTo>
                <a:lnTo>
                  <a:pt x="441959" y="51815"/>
                </a:lnTo>
                <a:lnTo>
                  <a:pt x="435863" y="53339"/>
                </a:lnTo>
                <a:lnTo>
                  <a:pt x="445007" y="77723"/>
                </a:lnTo>
                <a:lnTo>
                  <a:pt x="451103" y="76199"/>
                </a:lnTo>
                <a:lnTo>
                  <a:pt x="499871" y="60959"/>
                </a:lnTo>
                <a:lnTo>
                  <a:pt x="525779" y="54863"/>
                </a:lnTo>
                <a:lnTo>
                  <a:pt x="541019" y="50291"/>
                </a:lnTo>
                <a:close/>
              </a:path>
              <a:path w="2194560" h="376554">
                <a:moveTo>
                  <a:pt x="714755" y="27431"/>
                </a:moveTo>
                <a:lnTo>
                  <a:pt x="713231" y="1523"/>
                </a:lnTo>
                <a:lnTo>
                  <a:pt x="687323" y="3047"/>
                </a:lnTo>
                <a:lnTo>
                  <a:pt x="629411" y="9143"/>
                </a:lnTo>
                <a:lnTo>
                  <a:pt x="611123" y="12191"/>
                </a:lnTo>
                <a:lnTo>
                  <a:pt x="614171" y="36575"/>
                </a:lnTo>
                <a:lnTo>
                  <a:pt x="632459" y="35051"/>
                </a:lnTo>
                <a:lnTo>
                  <a:pt x="690371" y="28955"/>
                </a:lnTo>
                <a:lnTo>
                  <a:pt x="714755" y="27431"/>
                </a:lnTo>
                <a:close/>
              </a:path>
              <a:path w="2194560" h="376554">
                <a:moveTo>
                  <a:pt x="893063" y="7619"/>
                </a:moveTo>
                <a:lnTo>
                  <a:pt x="891539" y="7619"/>
                </a:lnTo>
                <a:lnTo>
                  <a:pt x="851915" y="4571"/>
                </a:lnTo>
                <a:lnTo>
                  <a:pt x="816863" y="1523"/>
                </a:lnTo>
                <a:lnTo>
                  <a:pt x="790955" y="0"/>
                </a:lnTo>
                <a:lnTo>
                  <a:pt x="789431" y="25907"/>
                </a:lnTo>
                <a:lnTo>
                  <a:pt x="815339" y="27431"/>
                </a:lnTo>
                <a:lnTo>
                  <a:pt x="850391" y="28955"/>
                </a:lnTo>
                <a:lnTo>
                  <a:pt x="888491" y="33527"/>
                </a:lnTo>
                <a:lnTo>
                  <a:pt x="890015" y="33527"/>
                </a:lnTo>
                <a:lnTo>
                  <a:pt x="893063" y="7619"/>
                </a:lnTo>
                <a:close/>
              </a:path>
              <a:path w="2194560" h="376554">
                <a:moveTo>
                  <a:pt x="1069847" y="36575"/>
                </a:moveTo>
                <a:lnTo>
                  <a:pt x="1060703" y="35051"/>
                </a:lnTo>
                <a:lnTo>
                  <a:pt x="1016507" y="25907"/>
                </a:lnTo>
                <a:lnTo>
                  <a:pt x="972311" y="18287"/>
                </a:lnTo>
                <a:lnTo>
                  <a:pt x="969263" y="18287"/>
                </a:lnTo>
                <a:lnTo>
                  <a:pt x="964691" y="44195"/>
                </a:lnTo>
                <a:lnTo>
                  <a:pt x="969263" y="44195"/>
                </a:lnTo>
                <a:lnTo>
                  <a:pt x="1011935" y="51815"/>
                </a:lnTo>
                <a:lnTo>
                  <a:pt x="1056131" y="59435"/>
                </a:lnTo>
                <a:lnTo>
                  <a:pt x="1065275" y="60959"/>
                </a:lnTo>
                <a:lnTo>
                  <a:pt x="1069847" y="36575"/>
                </a:lnTo>
                <a:close/>
              </a:path>
              <a:path w="2194560" h="376554">
                <a:moveTo>
                  <a:pt x="1243583" y="76199"/>
                </a:moveTo>
                <a:lnTo>
                  <a:pt x="1153667" y="54863"/>
                </a:lnTo>
                <a:lnTo>
                  <a:pt x="1144523" y="51815"/>
                </a:lnTo>
                <a:lnTo>
                  <a:pt x="1138427" y="77723"/>
                </a:lnTo>
                <a:lnTo>
                  <a:pt x="1149095" y="79247"/>
                </a:lnTo>
                <a:lnTo>
                  <a:pt x="1237487" y="100583"/>
                </a:lnTo>
                <a:lnTo>
                  <a:pt x="1243583" y="76199"/>
                </a:lnTo>
                <a:close/>
              </a:path>
              <a:path w="2194560" h="376554">
                <a:moveTo>
                  <a:pt x="1415795" y="121919"/>
                </a:moveTo>
                <a:lnTo>
                  <a:pt x="1356359" y="105155"/>
                </a:lnTo>
                <a:lnTo>
                  <a:pt x="1318259" y="94487"/>
                </a:lnTo>
                <a:lnTo>
                  <a:pt x="1310639" y="118871"/>
                </a:lnTo>
                <a:lnTo>
                  <a:pt x="1350263" y="129539"/>
                </a:lnTo>
                <a:lnTo>
                  <a:pt x="1409699" y="146303"/>
                </a:lnTo>
                <a:lnTo>
                  <a:pt x="1415795" y="121919"/>
                </a:lnTo>
                <a:close/>
              </a:path>
              <a:path w="2194560" h="376554">
                <a:moveTo>
                  <a:pt x="1586483" y="172211"/>
                </a:moveTo>
                <a:lnTo>
                  <a:pt x="1572767" y="167639"/>
                </a:lnTo>
                <a:lnTo>
                  <a:pt x="1488947" y="141731"/>
                </a:lnTo>
                <a:lnTo>
                  <a:pt x="1481327" y="166115"/>
                </a:lnTo>
                <a:lnTo>
                  <a:pt x="1566671" y="192023"/>
                </a:lnTo>
                <a:lnTo>
                  <a:pt x="1578863" y="196595"/>
                </a:lnTo>
                <a:lnTo>
                  <a:pt x="1586483" y="172211"/>
                </a:lnTo>
                <a:close/>
              </a:path>
              <a:path w="2194560" h="376554">
                <a:moveTo>
                  <a:pt x="1755647" y="225551"/>
                </a:moveTo>
                <a:lnTo>
                  <a:pt x="1685543" y="202691"/>
                </a:lnTo>
                <a:lnTo>
                  <a:pt x="1659635" y="193547"/>
                </a:lnTo>
                <a:lnTo>
                  <a:pt x="1652015" y="217931"/>
                </a:lnTo>
                <a:lnTo>
                  <a:pt x="1677923" y="227075"/>
                </a:lnTo>
                <a:lnTo>
                  <a:pt x="1748027" y="249935"/>
                </a:lnTo>
                <a:lnTo>
                  <a:pt x="1755647" y="225551"/>
                </a:lnTo>
                <a:close/>
              </a:path>
              <a:path w="2194560" h="376554">
                <a:moveTo>
                  <a:pt x="1924811" y="281939"/>
                </a:moveTo>
                <a:lnTo>
                  <a:pt x="1917191" y="278891"/>
                </a:lnTo>
                <a:lnTo>
                  <a:pt x="1828799" y="249935"/>
                </a:lnTo>
                <a:lnTo>
                  <a:pt x="1821179" y="272795"/>
                </a:lnTo>
                <a:lnTo>
                  <a:pt x="1908047" y="303275"/>
                </a:lnTo>
                <a:lnTo>
                  <a:pt x="1917191" y="306323"/>
                </a:lnTo>
                <a:lnTo>
                  <a:pt x="1924811" y="281939"/>
                </a:lnTo>
                <a:close/>
              </a:path>
              <a:path w="2194560" h="376554">
                <a:moveTo>
                  <a:pt x="2092451" y="341375"/>
                </a:moveTo>
                <a:lnTo>
                  <a:pt x="1996439" y="307847"/>
                </a:lnTo>
                <a:lnTo>
                  <a:pt x="1988819" y="330707"/>
                </a:lnTo>
                <a:lnTo>
                  <a:pt x="2084831" y="364235"/>
                </a:lnTo>
                <a:lnTo>
                  <a:pt x="2092451" y="341375"/>
                </a:lnTo>
                <a:close/>
              </a:path>
              <a:path w="2194560" h="376554">
                <a:moveTo>
                  <a:pt x="2194360" y="376427"/>
                </a:moveTo>
                <a:lnTo>
                  <a:pt x="2165603" y="365759"/>
                </a:lnTo>
                <a:lnTo>
                  <a:pt x="2161603" y="376427"/>
                </a:lnTo>
                <a:lnTo>
                  <a:pt x="2194360" y="376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89631" y="3509771"/>
            <a:ext cx="2194560" cy="376555"/>
          </a:xfrm>
          <a:custGeom>
            <a:avLst/>
            <a:gdLst/>
            <a:ahLst/>
            <a:cxnLst/>
            <a:rect l="l" t="t" r="r" b="b"/>
            <a:pathLst>
              <a:path w="2194560" h="376554">
                <a:moveTo>
                  <a:pt x="88391" y="304799"/>
                </a:moveTo>
                <a:lnTo>
                  <a:pt x="70103" y="286511"/>
                </a:lnTo>
                <a:lnTo>
                  <a:pt x="53339" y="303275"/>
                </a:lnTo>
                <a:lnTo>
                  <a:pt x="19811" y="338327"/>
                </a:lnTo>
                <a:lnTo>
                  <a:pt x="0" y="361187"/>
                </a:lnTo>
                <a:lnTo>
                  <a:pt x="16625" y="376427"/>
                </a:lnTo>
                <a:lnTo>
                  <a:pt x="19710" y="376427"/>
                </a:lnTo>
                <a:lnTo>
                  <a:pt x="39623" y="355091"/>
                </a:lnTo>
                <a:lnTo>
                  <a:pt x="71627" y="321563"/>
                </a:lnTo>
                <a:lnTo>
                  <a:pt x="88391" y="304799"/>
                </a:lnTo>
                <a:close/>
              </a:path>
              <a:path w="2194560" h="376554">
                <a:moveTo>
                  <a:pt x="222503" y="192023"/>
                </a:moveTo>
                <a:lnTo>
                  <a:pt x="208787" y="170687"/>
                </a:lnTo>
                <a:lnTo>
                  <a:pt x="199643" y="176783"/>
                </a:lnTo>
                <a:lnTo>
                  <a:pt x="161543" y="205739"/>
                </a:lnTo>
                <a:lnTo>
                  <a:pt x="128015" y="234695"/>
                </a:lnTo>
                <a:lnTo>
                  <a:pt x="143255" y="254507"/>
                </a:lnTo>
                <a:lnTo>
                  <a:pt x="178307" y="225551"/>
                </a:lnTo>
                <a:lnTo>
                  <a:pt x="214883" y="196595"/>
                </a:lnTo>
                <a:lnTo>
                  <a:pt x="222503" y="192023"/>
                </a:lnTo>
                <a:close/>
              </a:path>
              <a:path w="2194560" h="376554">
                <a:moveTo>
                  <a:pt x="374903" y="105155"/>
                </a:moveTo>
                <a:lnTo>
                  <a:pt x="364235" y="82295"/>
                </a:lnTo>
                <a:lnTo>
                  <a:pt x="326135" y="100583"/>
                </a:lnTo>
                <a:lnTo>
                  <a:pt x="281939" y="123443"/>
                </a:lnTo>
                <a:lnTo>
                  <a:pt x="272795" y="129539"/>
                </a:lnTo>
                <a:lnTo>
                  <a:pt x="286511" y="150875"/>
                </a:lnTo>
                <a:lnTo>
                  <a:pt x="295655" y="146303"/>
                </a:lnTo>
                <a:lnTo>
                  <a:pt x="336803" y="123443"/>
                </a:lnTo>
                <a:lnTo>
                  <a:pt x="374903" y="105155"/>
                </a:lnTo>
                <a:close/>
              </a:path>
              <a:path w="2194560" h="376554">
                <a:moveTo>
                  <a:pt x="541019" y="50291"/>
                </a:moveTo>
                <a:lnTo>
                  <a:pt x="534923" y="25907"/>
                </a:lnTo>
                <a:lnTo>
                  <a:pt x="519683" y="30479"/>
                </a:lnTo>
                <a:lnTo>
                  <a:pt x="492251" y="36575"/>
                </a:lnTo>
                <a:lnTo>
                  <a:pt x="467867" y="44195"/>
                </a:lnTo>
                <a:lnTo>
                  <a:pt x="441959" y="51815"/>
                </a:lnTo>
                <a:lnTo>
                  <a:pt x="435863" y="53339"/>
                </a:lnTo>
                <a:lnTo>
                  <a:pt x="445007" y="77723"/>
                </a:lnTo>
                <a:lnTo>
                  <a:pt x="451103" y="76199"/>
                </a:lnTo>
                <a:lnTo>
                  <a:pt x="499871" y="60959"/>
                </a:lnTo>
                <a:lnTo>
                  <a:pt x="525779" y="54863"/>
                </a:lnTo>
                <a:lnTo>
                  <a:pt x="541019" y="50291"/>
                </a:lnTo>
                <a:close/>
              </a:path>
              <a:path w="2194560" h="376554">
                <a:moveTo>
                  <a:pt x="714755" y="27431"/>
                </a:moveTo>
                <a:lnTo>
                  <a:pt x="713231" y="1523"/>
                </a:lnTo>
                <a:lnTo>
                  <a:pt x="687323" y="3047"/>
                </a:lnTo>
                <a:lnTo>
                  <a:pt x="629411" y="9143"/>
                </a:lnTo>
                <a:lnTo>
                  <a:pt x="611123" y="12191"/>
                </a:lnTo>
                <a:lnTo>
                  <a:pt x="614171" y="36575"/>
                </a:lnTo>
                <a:lnTo>
                  <a:pt x="632459" y="35051"/>
                </a:lnTo>
                <a:lnTo>
                  <a:pt x="690371" y="28955"/>
                </a:lnTo>
                <a:lnTo>
                  <a:pt x="714755" y="27431"/>
                </a:lnTo>
                <a:close/>
              </a:path>
              <a:path w="2194560" h="376554">
                <a:moveTo>
                  <a:pt x="893063" y="7619"/>
                </a:moveTo>
                <a:lnTo>
                  <a:pt x="891539" y="7619"/>
                </a:lnTo>
                <a:lnTo>
                  <a:pt x="851915" y="4571"/>
                </a:lnTo>
                <a:lnTo>
                  <a:pt x="816863" y="1523"/>
                </a:lnTo>
                <a:lnTo>
                  <a:pt x="790955" y="0"/>
                </a:lnTo>
                <a:lnTo>
                  <a:pt x="789431" y="25907"/>
                </a:lnTo>
                <a:lnTo>
                  <a:pt x="815339" y="27431"/>
                </a:lnTo>
                <a:lnTo>
                  <a:pt x="850391" y="28955"/>
                </a:lnTo>
                <a:lnTo>
                  <a:pt x="888491" y="33527"/>
                </a:lnTo>
                <a:lnTo>
                  <a:pt x="890015" y="33527"/>
                </a:lnTo>
                <a:lnTo>
                  <a:pt x="893063" y="7619"/>
                </a:lnTo>
                <a:close/>
              </a:path>
              <a:path w="2194560" h="376554">
                <a:moveTo>
                  <a:pt x="1069847" y="36575"/>
                </a:moveTo>
                <a:lnTo>
                  <a:pt x="1060703" y="35051"/>
                </a:lnTo>
                <a:lnTo>
                  <a:pt x="1016507" y="25907"/>
                </a:lnTo>
                <a:lnTo>
                  <a:pt x="972311" y="18287"/>
                </a:lnTo>
                <a:lnTo>
                  <a:pt x="969263" y="18287"/>
                </a:lnTo>
                <a:lnTo>
                  <a:pt x="964691" y="44195"/>
                </a:lnTo>
                <a:lnTo>
                  <a:pt x="969263" y="44195"/>
                </a:lnTo>
                <a:lnTo>
                  <a:pt x="1011935" y="51815"/>
                </a:lnTo>
                <a:lnTo>
                  <a:pt x="1056131" y="59435"/>
                </a:lnTo>
                <a:lnTo>
                  <a:pt x="1065275" y="60959"/>
                </a:lnTo>
                <a:lnTo>
                  <a:pt x="1069847" y="36575"/>
                </a:lnTo>
                <a:close/>
              </a:path>
              <a:path w="2194560" h="376554">
                <a:moveTo>
                  <a:pt x="1243583" y="76199"/>
                </a:moveTo>
                <a:lnTo>
                  <a:pt x="1153667" y="54863"/>
                </a:lnTo>
                <a:lnTo>
                  <a:pt x="1144523" y="51815"/>
                </a:lnTo>
                <a:lnTo>
                  <a:pt x="1138427" y="77723"/>
                </a:lnTo>
                <a:lnTo>
                  <a:pt x="1149095" y="79247"/>
                </a:lnTo>
                <a:lnTo>
                  <a:pt x="1237487" y="100583"/>
                </a:lnTo>
                <a:lnTo>
                  <a:pt x="1243583" y="76199"/>
                </a:lnTo>
                <a:close/>
              </a:path>
              <a:path w="2194560" h="376554">
                <a:moveTo>
                  <a:pt x="1415795" y="121919"/>
                </a:moveTo>
                <a:lnTo>
                  <a:pt x="1356359" y="105155"/>
                </a:lnTo>
                <a:lnTo>
                  <a:pt x="1318259" y="94487"/>
                </a:lnTo>
                <a:lnTo>
                  <a:pt x="1310639" y="118871"/>
                </a:lnTo>
                <a:lnTo>
                  <a:pt x="1350263" y="129539"/>
                </a:lnTo>
                <a:lnTo>
                  <a:pt x="1409699" y="146303"/>
                </a:lnTo>
                <a:lnTo>
                  <a:pt x="1415795" y="121919"/>
                </a:lnTo>
                <a:close/>
              </a:path>
              <a:path w="2194560" h="376554">
                <a:moveTo>
                  <a:pt x="1586483" y="172211"/>
                </a:moveTo>
                <a:lnTo>
                  <a:pt x="1572767" y="167639"/>
                </a:lnTo>
                <a:lnTo>
                  <a:pt x="1488947" y="141731"/>
                </a:lnTo>
                <a:lnTo>
                  <a:pt x="1481327" y="166115"/>
                </a:lnTo>
                <a:lnTo>
                  <a:pt x="1566671" y="192023"/>
                </a:lnTo>
                <a:lnTo>
                  <a:pt x="1578863" y="196595"/>
                </a:lnTo>
                <a:lnTo>
                  <a:pt x="1586483" y="172211"/>
                </a:lnTo>
                <a:close/>
              </a:path>
              <a:path w="2194560" h="376554">
                <a:moveTo>
                  <a:pt x="1755647" y="225551"/>
                </a:moveTo>
                <a:lnTo>
                  <a:pt x="1685543" y="202691"/>
                </a:lnTo>
                <a:lnTo>
                  <a:pt x="1659635" y="193547"/>
                </a:lnTo>
                <a:lnTo>
                  <a:pt x="1652015" y="217931"/>
                </a:lnTo>
                <a:lnTo>
                  <a:pt x="1677923" y="227075"/>
                </a:lnTo>
                <a:lnTo>
                  <a:pt x="1748027" y="249935"/>
                </a:lnTo>
                <a:lnTo>
                  <a:pt x="1755647" y="225551"/>
                </a:lnTo>
                <a:close/>
              </a:path>
              <a:path w="2194560" h="376554">
                <a:moveTo>
                  <a:pt x="1924811" y="281939"/>
                </a:moveTo>
                <a:lnTo>
                  <a:pt x="1917191" y="278891"/>
                </a:lnTo>
                <a:lnTo>
                  <a:pt x="1828799" y="249935"/>
                </a:lnTo>
                <a:lnTo>
                  <a:pt x="1821179" y="272795"/>
                </a:lnTo>
                <a:lnTo>
                  <a:pt x="1908047" y="303275"/>
                </a:lnTo>
                <a:lnTo>
                  <a:pt x="1917191" y="306323"/>
                </a:lnTo>
                <a:lnTo>
                  <a:pt x="1924811" y="281939"/>
                </a:lnTo>
                <a:close/>
              </a:path>
              <a:path w="2194560" h="376554">
                <a:moveTo>
                  <a:pt x="2092451" y="341375"/>
                </a:moveTo>
                <a:lnTo>
                  <a:pt x="1996439" y="307847"/>
                </a:lnTo>
                <a:lnTo>
                  <a:pt x="1988819" y="330707"/>
                </a:lnTo>
                <a:lnTo>
                  <a:pt x="2084831" y="364235"/>
                </a:lnTo>
                <a:lnTo>
                  <a:pt x="2092451" y="341375"/>
                </a:lnTo>
                <a:close/>
              </a:path>
              <a:path w="2194560" h="376554">
                <a:moveTo>
                  <a:pt x="2194360" y="376427"/>
                </a:moveTo>
                <a:lnTo>
                  <a:pt x="2165603" y="365759"/>
                </a:lnTo>
                <a:lnTo>
                  <a:pt x="2161603" y="376427"/>
                </a:lnTo>
                <a:lnTo>
                  <a:pt x="2194360" y="376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5539" y="1107439"/>
            <a:ext cx="6417310" cy="748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Shared memory programming between processes on a board</a:t>
            </a:r>
            <a:r>
              <a:rPr dirty="0" sz="1600" spc="1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a combination of shared memory and distributed memory programming  between nodes 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cabinets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89859" y="3886199"/>
            <a:ext cx="1079500" cy="96520"/>
          </a:xfrm>
          <a:custGeom>
            <a:avLst/>
            <a:gdLst/>
            <a:ahLst/>
            <a:cxnLst/>
            <a:rect l="l" t="t" r="r" b="b"/>
            <a:pathLst>
              <a:path w="1079500" h="96520">
                <a:moveTo>
                  <a:pt x="1078991" y="0"/>
                </a:moveTo>
                <a:lnTo>
                  <a:pt x="0" y="0"/>
                </a:lnTo>
                <a:lnTo>
                  <a:pt x="0" y="96012"/>
                </a:lnTo>
                <a:lnTo>
                  <a:pt x="1078991" y="96012"/>
                </a:lnTo>
                <a:lnTo>
                  <a:pt x="1078991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85288" y="3886199"/>
            <a:ext cx="1089660" cy="100965"/>
          </a:xfrm>
          <a:custGeom>
            <a:avLst/>
            <a:gdLst/>
            <a:ahLst/>
            <a:cxnLst/>
            <a:rect l="l" t="t" r="r" b="b"/>
            <a:pathLst>
              <a:path w="1089660" h="100964">
                <a:moveTo>
                  <a:pt x="9143" y="91440"/>
                </a:moveTo>
                <a:lnTo>
                  <a:pt x="9143" y="0"/>
                </a:lnTo>
                <a:lnTo>
                  <a:pt x="0" y="0"/>
                </a:lnTo>
                <a:lnTo>
                  <a:pt x="0" y="100584"/>
                </a:lnTo>
                <a:lnTo>
                  <a:pt x="4571" y="100584"/>
                </a:lnTo>
                <a:lnTo>
                  <a:pt x="4571" y="91440"/>
                </a:lnTo>
                <a:lnTo>
                  <a:pt x="9143" y="91440"/>
                </a:lnTo>
                <a:close/>
              </a:path>
              <a:path w="1089660" h="100964">
                <a:moveTo>
                  <a:pt x="1083563" y="91440"/>
                </a:moveTo>
                <a:lnTo>
                  <a:pt x="4571" y="91440"/>
                </a:lnTo>
                <a:lnTo>
                  <a:pt x="9143" y="96012"/>
                </a:lnTo>
                <a:lnTo>
                  <a:pt x="9143" y="100584"/>
                </a:lnTo>
                <a:lnTo>
                  <a:pt x="1078991" y="100584"/>
                </a:lnTo>
                <a:lnTo>
                  <a:pt x="1078991" y="96012"/>
                </a:lnTo>
                <a:lnTo>
                  <a:pt x="1083563" y="91440"/>
                </a:lnTo>
                <a:close/>
              </a:path>
              <a:path w="1089660" h="100964">
                <a:moveTo>
                  <a:pt x="9143" y="100584"/>
                </a:moveTo>
                <a:lnTo>
                  <a:pt x="9143" y="96012"/>
                </a:lnTo>
                <a:lnTo>
                  <a:pt x="4571" y="91440"/>
                </a:lnTo>
                <a:lnTo>
                  <a:pt x="4571" y="100584"/>
                </a:lnTo>
                <a:lnTo>
                  <a:pt x="9143" y="100584"/>
                </a:lnTo>
                <a:close/>
              </a:path>
              <a:path w="1089660" h="100964">
                <a:moveTo>
                  <a:pt x="1089659" y="100584"/>
                </a:moveTo>
                <a:lnTo>
                  <a:pt x="1089659" y="0"/>
                </a:lnTo>
                <a:lnTo>
                  <a:pt x="1078991" y="0"/>
                </a:lnTo>
                <a:lnTo>
                  <a:pt x="1078991" y="91440"/>
                </a:lnTo>
                <a:lnTo>
                  <a:pt x="1083563" y="91440"/>
                </a:lnTo>
                <a:lnTo>
                  <a:pt x="1083563" y="100584"/>
                </a:lnTo>
                <a:lnTo>
                  <a:pt x="1089659" y="100584"/>
                </a:lnTo>
                <a:close/>
              </a:path>
              <a:path w="1089660" h="100964">
                <a:moveTo>
                  <a:pt x="1083563" y="100584"/>
                </a:moveTo>
                <a:lnTo>
                  <a:pt x="1083563" y="91440"/>
                </a:lnTo>
                <a:lnTo>
                  <a:pt x="1078991" y="96012"/>
                </a:lnTo>
                <a:lnTo>
                  <a:pt x="1078991" y="100584"/>
                </a:lnTo>
                <a:lnTo>
                  <a:pt x="1083563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4900" y="42717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00327" y="4265676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4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6067" y="513587"/>
                </a:lnTo>
                <a:close/>
              </a:path>
              <a:path w="1306195" h="513714">
                <a:moveTo>
                  <a:pt x="10667" y="10667"/>
                </a:moveTo>
                <a:lnTo>
                  <a:pt x="10667" y="6095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1306195" h="513714">
                <a:moveTo>
                  <a:pt x="10667" y="504443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10667" y="504443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4571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0667" y="513587"/>
                </a:moveTo>
                <a:lnTo>
                  <a:pt x="10667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10667" y="513587"/>
                </a:lnTo>
                <a:close/>
              </a:path>
              <a:path w="130619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619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619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04900" y="4271771"/>
            <a:ext cx="1295400" cy="502920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41847" y="42717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35751" y="4265676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4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6095" y="513587"/>
                </a:lnTo>
                <a:lnTo>
                  <a:pt x="6095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301495" y="10667"/>
                </a:lnTo>
                <a:lnTo>
                  <a:pt x="1301495" y="513587"/>
                </a:lnTo>
                <a:lnTo>
                  <a:pt x="1306067" y="513587"/>
                </a:lnTo>
                <a:close/>
              </a:path>
              <a:path w="1306195" h="513714">
                <a:moveTo>
                  <a:pt x="10667" y="10667"/>
                </a:moveTo>
                <a:lnTo>
                  <a:pt x="10667" y="6095"/>
                </a:lnTo>
                <a:lnTo>
                  <a:pt x="6095" y="10667"/>
                </a:lnTo>
                <a:lnTo>
                  <a:pt x="10667" y="10667"/>
                </a:lnTo>
                <a:close/>
              </a:path>
              <a:path w="1306195" h="513714">
                <a:moveTo>
                  <a:pt x="10667" y="504443"/>
                </a:moveTo>
                <a:lnTo>
                  <a:pt x="10667" y="10667"/>
                </a:lnTo>
                <a:lnTo>
                  <a:pt x="6095" y="10667"/>
                </a:lnTo>
                <a:lnTo>
                  <a:pt x="6095" y="504443"/>
                </a:lnTo>
                <a:lnTo>
                  <a:pt x="10667" y="504443"/>
                </a:lnTo>
                <a:close/>
              </a:path>
              <a:path w="1306195" h="513714">
                <a:moveTo>
                  <a:pt x="1301495" y="504443"/>
                </a:moveTo>
                <a:lnTo>
                  <a:pt x="6095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301495" y="504443"/>
                </a:lnTo>
                <a:close/>
              </a:path>
              <a:path w="1306195" h="513714">
                <a:moveTo>
                  <a:pt x="10667" y="513587"/>
                </a:moveTo>
                <a:lnTo>
                  <a:pt x="10667" y="509015"/>
                </a:lnTo>
                <a:lnTo>
                  <a:pt x="6095" y="504443"/>
                </a:lnTo>
                <a:lnTo>
                  <a:pt x="6095" y="513587"/>
                </a:lnTo>
                <a:lnTo>
                  <a:pt x="10667" y="513587"/>
                </a:lnTo>
                <a:close/>
              </a:path>
              <a:path w="1306195" h="513714">
                <a:moveTo>
                  <a:pt x="1301495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301495" y="10667"/>
                </a:lnTo>
                <a:close/>
              </a:path>
              <a:path w="1306195" h="513714">
                <a:moveTo>
                  <a:pt x="1301495" y="504443"/>
                </a:moveTo>
                <a:lnTo>
                  <a:pt x="1301495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301495" y="504443"/>
                </a:lnTo>
                <a:close/>
              </a:path>
              <a:path w="1306195" h="513714">
                <a:moveTo>
                  <a:pt x="1301495" y="513587"/>
                </a:moveTo>
                <a:lnTo>
                  <a:pt x="1301495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301495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719061" y="4393182"/>
            <a:ext cx="101854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30039" y="42717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25467" y="4265676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30039" y="4271771"/>
            <a:ext cx="1295400" cy="502920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955"/>
              </a:spcBef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0455" y="5205983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5883" y="520141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79195" y="5328917"/>
            <a:ext cx="103124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41847" y="5205983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35751" y="5201411"/>
            <a:ext cx="1306195" cy="512445"/>
          </a:xfrm>
          <a:custGeom>
            <a:avLst/>
            <a:gdLst/>
            <a:ahLst/>
            <a:cxnLst/>
            <a:rect l="l" t="t" r="r" b="b"/>
            <a:pathLst>
              <a:path w="1306195" h="512445">
                <a:moveTo>
                  <a:pt x="1306067" y="512063"/>
                </a:moveTo>
                <a:lnTo>
                  <a:pt x="1306067" y="0"/>
                </a:lnTo>
                <a:lnTo>
                  <a:pt x="0" y="0"/>
                </a:lnTo>
                <a:lnTo>
                  <a:pt x="0" y="512063"/>
                </a:lnTo>
                <a:lnTo>
                  <a:pt x="6095" y="512063"/>
                </a:lnTo>
                <a:lnTo>
                  <a:pt x="6095" y="9143"/>
                </a:lnTo>
                <a:lnTo>
                  <a:pt x="10667" y="4571"/>
                </a:lnTo>
                <a:lnTo>
                  <a:pt x="10667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301495" y="9143"/>
                </a:lnTo>
                <a:lnTo>
                  <a:pt x="1301495" y="512063"/>
                </a:lnTo>
                <a:lnTo>
                  <a:pt x="1306067" y="512063"/>
                </a:lnTo>
                <a:close/>
              </a:path>
              <a:path w="1306195" h="512445">
                <a:moveTo>
                  <a:pt x="10667" y="9143"/>
                </a:moveTo>
                <a:lnTo>
                  <a:pt x="10667" y="4571"/>
                </a:lnTo>
                <a:lnTo>
                  <a:pt x="6095" y="9143"/>
                </a:lnTo>
                <a:lnTo>
                  <a:pt x="10667" y="9143"/>
                </a:lnTo>
                <a:close/>
              </a:path>
              <a:path w="1306195" h="512445">
                <a:moveTo>
                  <a:pt x="10667" y="502919"/>
                </a:moveTo>
                <a:lnTo>
                  <a:pt x="10667" y="9143"/>
                </a:lnTo>
                <a:lnTo>
                  <a:pt x="6095" y="9143"/>
                </a:lnTo>
                <a:lnTo>
                  <a:pt x="6095" y="502919"/>
                </a:lnTo>
                <a:lnTo>
                  <a:pt x="10667" y="502919"/>
                </a:lnTo>
                <a:close/>
              </a:path>
              <a:path w="1306195" h="512445">
                <a:moveTo>
                  <a:pt x="1301495" y="502919"/>
                </a:moveTo>
                <a:lnTo>
                  <a:pt x="6095" y="502919"/>
                </a:lnTo>
                <a:lnTo>
                  <a:pt x="10667" y="507491"/>
                </a:lnTo>
                <a:lnTo>
                  <a:pt x="10667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301495" y="502919"/>
                </a:lnTo>
                <a:close/>
              </a:path>
              <a:path w="1306195" h="512445">
                <a:moveTo>
                  <a:pt x="10667" y="512063"/>
                </a:moveTo>
                <a:lnTo>
                  <a:pt x="10667" y="507491"/>
                </a:lnTo>
                <a:lnTo>
                  <a:pt x="6095" y="502919"/>
                </a:lnTo>
                <a:lnTo>
                  <a:pt x="6095" y="512063"/>
                </a:lnTo>
                <a:lnTo>
                  <a:pt x="10667" y="512063"/>
                </a:lnTo>
                <a:close/>
              </a:path>
              <a:path w="1306195" h="512445">
                <a:moveTo>
                  <a:pt x="1301495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301495" y="9143"/>
                </a:lnTo>
                <a:close/>
              </a:path>
              <a:path w="1306195" h="512445">
                <a:moveTo>
                  <a:pt x="1301495" y="502919"/>
                </a:moveTo>
                <a:lnTo>
                  <a:pt x="1301495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301495" y="502919"/>
                </a:lnTo>
                <a:close/>
              </a:path>
              <a:path w="1306195" h="512445">
                <a:moveTo>
                  <a:pt x="1301495" y="512063"/>
                </a:moveTo>
                <a:lnTo>
                  <a:pt x="1301495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301495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19061" y="5328917"/>
            <a:ext cx="103124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64408" y="5205983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59835" y="520141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264408" y="5205983"/>
            <a:ext cx="1295400" cy="50292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97379" y="6143244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92807" y="613867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976119" y="6264653"/>
            <a:ext cx="42037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</a:t>
            </a:r>
            <a:r>
              <a:rPr dirty="0" sz="1600">
                <a:latin typeface="Times New Roman"/>
                <a:cs typeface="Times New Roman"/>
              </a:rPr>
              <a:t>o</a:t>
            </a:r>
            <a:r>
              <a:rPr dirty="0" sz="1600" spc="-10">
                <a:latin typeface="Times New Roman"/>
                <a:cs typeface="Times New Roman"/>
              </a:rPr>
              <a:t>r</a:t>
            </a:r>
            <a:r>
              <a:rPr dirty="0" sz="1600" spc="-5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53967" y="6143244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49395" y="613867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631182" y="6264653"/>
            <a:ext cx="42037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</a:t>
            </a:r>
            <a:r>
              <a:rPr dirty="0" sz="1600">
                <a:latin typeface="Times New Roman"/>
                <a:cs typeface="Times New Roman"/>
              </a:rPr>
              <a:t>o</a:t>
            </a:r>
            <a:r>
              <a:rPr dirty="0" sz="1600" spc="-10">
                <a:latin typeface="Times New Roman"/>
                <a:cs typeface="Times New Roman"/>
              </a:rPr>
              <a:t>r</a:t>
            </a:r>
            <a:r>
              <a:rPr dirty="0" sz="1600" spc="-5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37403" y="6143244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32832" y="613867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216142" y="6264653"/>
            <a:ext cx="42037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</a:t>
            </a:r>
            <a:r>
              <a:rPr dirty="0" sz="1600">
                <a:latin typeface="Times New Roman"/>
                <a:cs typeface="Times New Roman"/>
              </a:rPr>
              <a:t>o</a:t>
            </a:r>
            <a:r>
              <a:rPr dirty="0" sz="1600" spc="-10">
                <a:latin typeface="Times New Roman"/>
                <a:cs typeface="Times New Roman"/>
              </a:rPr>
              <a:t>r</a:t>
            </a:r>
            <a:r>
              <a:rPr dirty="0" sz="1600" spc="-5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50735" y="6143244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646164" y="6138671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650735" y="6264653"/>
            <a:ext cx="1295400" cy="404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55110" y="4316982"/>
            <a:ext cx="22860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52600" y="3977639"/>
            <a:ext cx="1442085" cy="299085"/>
          </a:xfrm>
          <a:custGeom>
            <a:avLst/>
            <a:gdLst/>
            <a:ahLst/>
            <a:cxnLst/>
            <a:rect l="l" t="t" r="r" b="b"/>
            <a:pathLst>
              <a:path w="1442085" h="299085">
                <a:moveTo>
                  <a:pt x="1441703" y="9143"/>
                </a:moveTo>
                <a:lnTo>
                  <a:pt x="1440179" y="0"/>
                </a:lnTo>
                <a:lnTo>
                  <a:pt x="0" y="288035"/>
                </a:lnTo>
                <a:lnTo>
                  <a:pt x="1523" y="298703"/>
                </a:lnTo>
                <a:lnTo>
                  <a:pt x="1441703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192779" y="3977639"/>
            <a:ext cx="1584960" cy="299085"/>
          </a:xfrm>
          <a:custGeom>
            <a:avLst/>
            <a:gdLst/>
            <a:ahLst/>
            <a:cxnLst/>
            <a:rect l="l" t="t" r="r" b="b"/>
            <a:pathLst>
              <a:path w="1584960" h="299085">
                <a:moveTo>
                  <a:pt x="1584959" y="288035"/>
                </a:moveTo>
                <a:lnTo>
                  <a:pt x="1523" y="0"/>
                </a:lnTo>
                <a:lnTo>
                  <a:pt x="0" y="9143"/>
                </a:lnTo>
                <a:lnTo>
                  <a:pt x="1583435" y="298703"/>
                </a:lnTo>
                <a:lnTo>
                  <a:pt x="1584959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92779" y="3977639"/>
            <a:ext cx="3096895" cy="299085"/>
          </a:xfrm>
          <a:custGeom>
            <a:avLst/>
            <a:gdLst/>
            <a:ahLst/>
            <a:cxnLst/>
            <a:rect l="l" t="t" r="r" b="b"/>
            <a:pathLst>
              <a:path w="3096895" h="299085">
                <a:moveTo>
                  <a:pt x="3096767" y="288035"/>
                </a:moveTo>
                <a:lnTo>
                  <a:pt x="1523" y="0"/>
                </a:lnTo>
                <a:lnTo>
                  <a:pt x="0" y="9143"/>
                </a:lnTo>
                <a:lnTo>
                  <a:pt x="3095243" y="298703"/>
                </a:lnTo>
                <a:lnTo>
                  <a:pt x="3096767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45108" y="4771644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438911" y="6095"/>
                </a:moveTo>
                <a:lnTo>
                  <a:pt x="431291" y="0"/>
                </a:lnTo>
                <a:lnTo>
                  <a:pt x="0" y="431291"/>
                </a:lnTo>
                <a:lnTo>
                  <a:pt x="6095" y="437387"/>
                </a:lnTo>
                <a:lnTo>
                  <a:pt x="438911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79447" y="4770120"/>
            <a:ext cx="2235835" cy="440690"/>
          </a:xfrm>
          <a:custGeom>
            <a:avLst/>
            <a:gdLst/>
            <a:ahLst/>
            <a:cxnLst/>
            <a:rect l="l" t="t" r="r" b="b"/>
            <a:pathLst>
              <a:path w="2235835" h="440689">
                <a:moveTo>
                  <a:pt x="2235707" y="431291"/>
                </a:moveTo>
                <a:lnTo>
                  <a:pt x="1523" y="0"/>
                </a:lnTo>
                <a:lnTo>
                  <a:pt x="0" y="9143"/>
                </a:lnTo>
                <a:lnTo>
                  <a:pt x="2234183" y="440435"/>
                </a:lnTo>
                <a:lnTo>
                  <a:pt x="2235707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79447" y="4770120"/>
            <a:ext cx="4610100" cy="440690"/>
          </a:xfrm>
          <a:custGeom>
            <a:avLst/>
            <a:gdLst/>
            <a:ahLst/>
            <a:cxnLst/>
            <a:rect l="l" t="t" r="r" b="b"/>
            <a:pathLst>
              <a:path w="4610100" h="440689">
                <a:moveTo>
                  <a:pt x="4610099" y="431291"/>
                </a:moveTo>
                <a:lnTo>
                  <a:pt x="1523" y="0"/>
                </a:lnTo>
                <a:lnTo>
                  <a:pt x="0" y="9143"/>
                </a:lnTo>
                <a:lnTo>
                  <a:pt x="4608575" y="440435"/>
                </a:lnTo>
                <a:lnTo>
                  <a:pt x="4610099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43555" y="5705855"/>
            <a:ext cx="1298575" cy="441959"/>
          </a:xfrm>
          <a:custGeom>
            <a:avLst/>
            <a:gdLst/>
            <a:ahLst/>
            <a:cxnLst/>
            <a:rect l="l" t="t" r="r" b="b"/>
            <a:pathLst>
              <a:path w="1298575" h="441960">
                <a:moveTo>
                  <a:pt x="1298447" y="9143"/>
                </a:moveTo>
                <a:lnTo>
                  <a:pt x="1295399" y="0"/>
                </a:lnTo>
                <a:lnTo>
                  <a:pt x="0" y="432815"/>
                </a:lnTo>
                <a:lnTo>
                  <a:pt x="3047" y="441959"/>
                </a:lnTo>
                <a:lnTo>
                  <a:pt x="129844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37432" y="5707379"/>
            <a:ext cx="367665" cy="439420"/>
          </a:xfrm>
          <a:custGeom>
            <a:avLst/>
            <a:gdLst/>
            <a:ahLst/>
            <a:cxnLst/>
            <a:rect l="l" t="t" r="r" b="b"/>
            <a:pathLst>
              <a:path w="367664" h="439420">
                <a:moveTo>
                  <a:pt x="367283" y="432815"/>
                </a:moveTo>
                <a:lnTo>
                  <a:pt x="7619" y="0"/>
                </a:lnTo>
                <a:lnTo>
                  <a:pt x="0" y="6095"/>
                </a:lnTo>
                <a:lnTo>
                  <a:pt x="359663" y="438911"/>
                </a:lnTo>
                <a:lnTo>
                  <a:pt x="367283" y="43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840479" y="5705855"/>
            <a:ext cx="2018030" cy="441959"/>
          </a:xfrm>
          <a:custGeom>
            <a:avLst/>
            <a:gdLst/>
            <a:ahLst/>
            <a:cxnLst/>
            <a:rect l="l" t="t" r="r" b="b"/>
            <a:pathLst>
              <a:path w="2018029" h="441960">
                <a:moveTo>
                  <a:pt x="2017775" y="432815"/>
                </a:moveTo>
                <a:lnTo>
                  <a:pt x="1523" y="0"/>
                </a:lnTo>
                <a:lnTo>
                  <a:pt x="0" y="9143"/>
                </a:lnTo>
                <a:lnTo>
                  <a:pt x="2016251" y="441959"/>
                </a:lnTo>
                <a:lnTo>
                  <a:pt x="2017775" y="43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840479" y="5705855"/>
            <a:ext cx="3529965" cy="441959"/>
          </a:xfrm>
          <a:custGeom>
            <a:avLst/>
            <a:gdLst/>
            <a:ahLst/>
            <a:cxnLst/>
            <a:rect l="l" t="t" r="r" b="b"/>
            <a:pathLst>
              <a:path w="3529965" h="441960">
                <a:moveTo>
                  <a:pt x="3529583" y="441959"/>
                </a:moveTo>
                <a:lnTo>
                  <a:pt x="3529583" y="432815"/>
                </a:lnTo>
                <a:lnTo>
                  <a:pt x="1523" y="0"/>
                </a:lnTo>
                <a:lnTo>
                  <a:pt x="0" y="9143"/>
                </a:lnTo>
                <a:lnTo>
                  <a:pt x="3529583" y="441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16863" y="4546091"/>
            <a:ext cx="4902835" cy="1583690"/>
          </a:xfrm>
          <a:custGeom>
            <a:avLst/>
            <a:gdLst/>
            <a:ahLst/>
            <a:cxnLst/>
            <a:rect l="l" t="t" r="r" b="b"/>
            <a:pathLst>
              <a:path w="4902835" h="1583689">
                <a:moveTo>
                  <a:pt x="4902707" y="1559051"/>
                </a:moveTo>
                <a:lnTo>
                  <a:pt x="4872227" y="1546859"/>
                </a:lnTo>
                <a:lnTo>
                  <a:pt x="4840223" y="1531619"/>
                </a:lnTo>
                <a:lnTo>
                  <a:pt x="4809743" y="1517903"/>
                </a:lnTo>
                <a:lnTo>
                  <a:pt x="4799075" y="1540763"/>
                </a:lnTo>
                <a:lnTo>
                  <a:pt x="4831079" y="1556003"/>
                </a:lnTo>
                <a:lnTo>
                  <a:pt x="4863083" y="1569719"/>
                </a:lnTo>
                <a:lnTo>
                  <a:pt x="4892039" y="1583435"/>
                </a:lnTo>
                <a:lnTo>
                  <a:pt x="4902707" y="1559051"/>
                </a:lnTo>
                <a:close/>
              </a:path>
              <a:path w="4902835" h="1583689">
                <a:moveTo>
                  <a:pt x="4741163" y="1485899"/>
                </a:moveTo>
                <a:lnTo>
                  <a:pt x="4649723" y="1440179"/>
                </a:lnTo>
                <a:lnTo>
                  <a:pt x="4639055" y="1463039"/>
                </a:lnTo>
                <a:lnTo>
                  <a:pt x="4680203" y="1484375"/>
                </a:lnTo>
                <a:lnTo>
                  <a:pt x="4721351" y="1504187"/>
                </a:lnTo>
                <a:lnTo>
                  <a:pt x="4730495" y="1508759"/>
                </a:lnTo>
                <a:lnTo>
                  <a:pt x="4741163" y="1485899"/>
                </a:lnTo>
                <a:close/>
              </a:path>
              <a:path w="4902835" h="1583689">
                <a:moveTo>
                  <a:pt x="4582667" y="1406651"/>
                </a:moveTo>
                <a:lnTo>
                  <a:pt x="4559807" y="1394459"/>
                </a:lnTo>
                <a:lnTo>
                  <a:pt x="4511039" y="1370075"/>
                </a:lnTo>
                <a:lnTo>
                  <a:pt x="4491227" y="1360931"/>
                </a:lnTo>
                <a:lnTo>
                  <a:pt x="4480559" y="1383791"/>
                </a:lnTo>
                <a:lnTo>
                  <a:pt x="4500371" y="1392935"/>
                </a:lnTo>
                <a:lnTo>
                  <a:pt x="4547615" y="1417319"/>
                </a:lnTo>
                <a:lnTo>
                  <a:pt x="4570475" y="1429511"/>
                </a:lnTo>
                <a:lnTo>
                  <a:pt x="4582667" y="1406651"/>
                </a:lnTo>
                <a:close/>
              </a:path>
              <a:path w="4902835" h="1583689">
                <a:moveTo>
                  <a:pt x="4424171" y="1325879"/>
                </a:moveTo>
                <a:lnTo>
                  <a:pt x="4410455" y="1319783"/>
                </a:lnTo>
                <a:lnTo>
                  <a:pt x="4358639" y="1292351"/>
                </a:lnTo>
                <a:lnTo>
                  <a:pt x="4332731" y="1280159"/>
                </a:lnTo>
                <a:lnTo>
                  <a:pt x="4322063" y="1303019"/>
                </a:lnTo>
                <a:lnTo>
                  <a:pt x="4346447" y="1315211"/>
                </a:lnTo>
                <a:lnTo>
                  <a:pt x="4399787" y="1342643"/>
                </a:lnTo>
                <a:lnTo>
                  <a:pt x="4411979" y="1348739"/>
                </a:lnTo>
                <a:lnTo>
                  <a:pt x="4424171" y="1325879"/>
                </a:lnTo>
                <a:close/>
              </a:path>
              <a:path w="4902835" h="1583689">
                <a:moveTo>
                  <a:pt x="4265675" y="1245107"/>
                </a:moveTo>
                <a:lnTo>
                  <a:pt x="4192523" y="1207007"/>
                </a:lnTo>
                <a:lnTo>
                  <a:pt x="4175759" y="1197863"/>
                </a:lnTo>
                <a:lnTo>
                  <a:pt x="4163567" y="1220723"/>
                </a:lnTo>
                <a:lnTo>
                  <a:pt x="4180331" y="1229867"/>
                </a:lnTo>
                <a:lnTo>
                  <a:pt x="4253483" y="1267967"/>
                </a:lnTo>
                <a:lnTo>
                  <a:pt x="4265675" y="1245107"/>
                </a:lnTo>
                <a:close/>
              </a:path>
              <a:path w="4902835" h="1583689">
                <a:moveTo>
                  <a:pt x="4107179" y="1162811"/>
                </a:moveTo>
                <a:lnTo>
                  <a:pt x="4075175" y="1146047"/>
                </a:lnTo>
                <a:lnTo>
                  <a:pt x="4017263" y="1117091"/>
                </a:lnTo>
                <a:lnTo>
                  <a:pt x="4006595" y="1138427"/>
                </a:lnTo>
                <a:lnTo>
                  <a:pt x="4062983" y="1168907"/>
                </a:lnTo>
                <a:lnTo>
                  <a:pt x="4096511" y="1185671"/>
                </a:lnTo>
                <a:lnTo>
                  <a:pt x="4107179" y="1162811"/>
                </a:lnTo>
                <a:close/>
              </a:path>
              <a:path w="4902835" h="1583689">
                <a:moveTo>
                  <a:pt x="3950207" y="1082039"/>
                </a:moveTo>
                <a:lnTo>
                  <a:pt x="3858767" y="1034795"/>
                </a:lnTo>
                <a:lnTo>
                  <a:pt x="3848099" y="1057655"/>
                </a:lnTo>
                <a:lnTo>
                  <a:pt x="3938015" y="1104899"/>
                </a:lnTo>
                <a:lnTo>
                  <a:pt x="3950207" y="1082039"/>
                </a:lnTo>
                <a:close/>
              </a:path>
              <a:path w="4902835" h="1583689">
                <a:moveTo>
                  <a:pt x="3791711" y="999743"/>
                </a:moveTo>
                <a:lnTo>
                  <a:pt x="3701795" y="954023"/>
                </a:lnTo>
                <a:lnTo>
                  <a:pt x="3689603" y="976883"/>
                </a:lnTo>
                <a:lnTo>
                  <a:pt x="3779519" y="1022603"/>
                </a:lnTo>
                <a:lnTo>
                  <a:pt x="3791711" y="999743"/>
                </a:lnTo>
                <a:close/>
              </a:path>
              <a:path w="4902835" h="1583689">
                <a:moveTo>
                  <a:pt x="3633215" y="918971"/>
                </a:moveTo>
                <a:lnTo>
                  <a:pt x="3541775" y="873251"/>
                </a:lnTo>
                <a:lnTo>
                  <a:pt x="3531107" y="896111"/>
                </a:lnTo>
                <a:lnTo>
                  <a:pt x="3553967" y="908303"/>
                </a:lnTo>
                <a:lnTo>
                  <a:pt x="3621023" y="941831"/>
                </a:lnTo>
                <a:lnTo>
                  <a:pt x="3633215" y="918971"/>
                </a:lnTo>
                <a:close/>
              </a:path>
              <a:path w="4902835" h="1583689">
                <a:moveTo>
                  <a:pt x="3474719" y="839723"/>
                </a:moveTo>
                <a:lnTo>
                  <a:pt x="3383279" y="794003"/>
                </a:lnTo>
                <a:lnTo>
                  <a:pt x="3372611" y="816863"/>
                </a:lnTo>
                <a:lnTo>
                  <a:pt x="3419855" y="839723"/>
                </a:lnTo>
                <a:lnTo>
                  <a:pt x="3462527" y="862583"/>
                </a:lnTo>
                <a:lnTo>
                  <a:pt x="3474719" y="839723"/>
                </a:lnTo>
                <a:close/>
              </a:path>
              <a:path w="4902835" h="1583689">
                <a:moveTo>
                  <a:pt x="3314699" y="760475"/>
                </a:moveTo>
                <a:lnTo>
                  <a:pt x="3294887" y="749807"/>
                </a:lnTo>
                <a:lnTo>
                  <a:pt x="3224783" y="714755"/>
                </a:lnTo>
                <a:lnTo>
                  <a:pt x="3212591" y="737615"/>
                </a:lnTo>
                <a:lnTo>
                  <a:pt x="3284219" y="772667"/>
                </a:lnTo>
                <a:lnTo>
                  <a:pt x="3304031" y="783335"/>
                </a:lnTo>
                <a:lnTo>
                  <a:pt x="3314699" y="760475"/>
                </a:lnTo>
                <a:close/>
              </a:path>
              <a:path w="4902835" h="1583689">
                <a:moveTo>
                  <a:pt x="3156203" y="681227"/>
                </a:moveTo>
                <a:lnTo>
                  <a:pt x="3064763" y="637031"/>
                </a:lnTo>
                <a:lnTo>
                  <a:pt x="3052571" y="659891"/>
                </a:lnTo>
                <a:lnTo>
                  <a:pt x="3144011" y="704087"/>
                </a:lnTo>
                <a:lnTo>
                  <a:pt x="3156203" y="681227"/>
                </a:lnTo>
                <a:close/>
              </a:path>
              <a:path w="4902835" h="1583689">
                <a:moveTo>
                  <a:pt x="2994659" y="603503"/>
                </a:moveTo>
                <a:lnTo>
                  <a:pt x="2903219" y="560831"/>
                </a:lnTo>
                <a:lnTo>
                  <a:pt x="2892551" y="583691"/>
                </a:lnTo>
                <a:lnTo>
                  <a:pt x="2983991" y="627887"/>
                </a:lnTo>
                <a:lnTo>
                  <a:pt x="2994659" y="603503"/>
                </a:lnTo>
                <a:close/>
              </a:path>
              <a:path w="4902835" h="1583689">
                <a:moveTo>
                  <a:pt x="2834639" y="528827"/>
                </a:moveTo>
                <a:lnTo>
                  <a:pt x="2744723" y="487679"/>
                </a:lnTo>
                <a:lnTo>
                  <a:pt x="2741675" y="486155"/>
                </a:lnTo>
                <a:lnTo>
                  <a:pt x="2731007" y="509015"/>
                </a:lnTo>
                <a:lnTo>
                  <a:pt x="2734055" y="510539"/>
                </a:lnTo>
                <a:lnTo>
                  <a:pt x="2823971" y="551687"/>
                </a:lnTo>
                <a:lnTo>
                  <a:pt x="2834639" y="528827"/>
                </a:lnTo>
                <a:close/>
              </a:path>
              <a:path w="4902835" h="1583689">
                <a:moveTo>
                  <a:pt x="2673095" y="454151"/>
                </a:moveTo>
                <a:lnTo>
                  <a:pt x="2609087" y="425195"/>
                </a:lnTo>
                <a:lnTo>
                  <a:pt x="2580131" y="413003"/>
                </a:lnTo>
                <a:lnTo>
                  <a:pt x="2569463" y="435863"/>
                </a:lnTo>
                <a:lnTo>
                  <a:pt x="2598419" y="448055"/>
                </a:lnTo>
                <a:lnTo>
                  <a:pt x="2662427" y="477011"/>
                </a:lnTo>
                <a:lnTo>
                  <a:pt x="2673095" y="454151"/>
                </a:lnTo>
                <a:close/>
              </a:path>
              <a:path w="4902835" h="1583689">
                <a:moveTo>
                  <a:pt x="2510027" y="382523"/>
                </a:moveTo>
                <a:lnTo>
                  <a:pt x="2474975" y="365759"/>
                </a:lnTo>
                <a:lnTo>
                  <a:pt x="2417063" y="341375"/>
                </a:lnTo>
                <a:lnTo>
                  <a:pt x="2406395" y="365759"/>
                </a:lnTo>
                <a:lnTo>
                  <a:pt x="2464307" y="390143"/>
                </a:lnTo>
                <a:lnTo>
                  <a:pt x="2499359" y="405383"/>
                </a:lnTo>
                <a:lnTo>
                  <a:pt x="2510027" y="382523"/>
                </a:lnTo>
                <a:close/>
              </a:path>
              <a:path w="4902835" h="1583689">
                <a:moveTo>
                  <a:pt x="2346959" y="312419"/>
                </a:moveTo>
                <a:lnTo>
                  <a:pt x="2342387" y="309371"/>
                </a:lnTo>
                <a:lnTo>
                  <a:pt x="2252471" y="272795"/>
                </a:lnTo>
                <a:lnTo>
                  <a:pt x="2243327" y="297179"/>
                </a:lnTo>
                <a:lnTo>
                  <a:pt x="2331719" y="333755"/>
                </a:lnTo>
                <a:lnTo>
                  <a:pt x="2336291" y="335279"/>
                </a:lnTo>
                <a:lnTo>
                  <a:pt x="2346959" y="312419"/>
                </a:lnTo>
                <a:close/>
              </a:path>
              <a:path w="4902835" h="1583689">
                <a:moveTo>
                  <a:pt x="2180843" y="245363"/>
                </a:moveTo>
                <a:lnTo>
                  <a:pt x="2086355" y="208787"/>
                </a:lnTo>
                <a:lnTo>
                  <a:pt x="2077211" y="231647"/>
                </a:lnTo>
                <a:lnTo>
                  <a:pt x="2171699" y="268223"/>
                </a:lnTo>
                <a:lnTo>
                  <a:pt x="2180843" y="245363"/>
                </a:lnTo>
                <a:close/>
              </a:path>
              <a:path w="4902835" h="1583689">
                <a:moveTo>
                  <a:pt x="2014727" y="181355"/>
                </a:moveTo>
                <a:lnTo>
                  <a:pt x="1962911" y="163067"/>
                </a:lnTo>
                <a:lnTo>
                  <a:pt x="1918715" y="147827"/>
                </a:lnTo>
                <a:lnTo>
                  <a:pt x="1911095" y="172211"/>
                </a:lnTo>
                <a:lnTo>
                  <a:pt x="1953767" y="185927"/>
                </a:lnTo>
                <a:lnTo>
                  <a:pt x="2005583" y="205739"/>
                </a:lnTo>
                <a:lnTo>
                  <a:pt x="2014727" y="181355"/>
                </a:lnTo>
                <a:close/>
              </a:path>
              <a:path w="4902835" h="1583689">
                <a:moveTo>
                  <a:pt x="1847087" y="123443"/>
                </a:moveTo>
                <a:lnTo>
                  <a:pt x="1844039" y="121919"/>
                </a:lnTo>
                <a:lnTo>
                  <a:pt x="1749551" y="92963"/>
                </a:lnTo>
                <a:lnTo>
                  <a:pt x="1741931" y="117347"/>
                </a:lnTo>
                <a:lnTo>
                  <a:pt x="1834895" y="146303"/>
                </a:lnTo>
                <a:lnTo>
                  <a:pt x="1837943" y="146303"/>
                </a:lnTo>
                <a:lnTo>
                  <a:pt x="1847087" y="123443"/>
                </a:lnTo>
                <a:close/>
              </a:path>
              <a:path w="4902835" h="1583689">
                <a:moveTo>
                  <a:pt x="1676399" y="71627"/>
                </a:moveTo>
                <a:lnTo>
                  <a:pt x="1621535" y="56387"/>
                </a:lnTo>
                <a:lnTo>
                  <a:pt x="1577339" y="45719"/>
                </a:lnTo>
                <a:lnTo>
                  <a:pt x="1571243" y="70103"/>
                </a:lnTo>
                <a:lnTo>
                  <a:pt x="1615439" y="80771"/>
                </a:lnTo>
                <a:lnTo>
                  <a:pt x="1668779" y="96011"/>
                </a:lnTo>
                <a:lnTo>
                  <a:pt x="1676399" y="71627"/>
                </a:lnTo>
                <a:close/>
              </a:path>
              <a:path w="4902835" h="1583689">
                <a:moveTo>
                  <a:pt x="1502663" y="28955"/>
                </a:moveTo>
                <a:lnTo>
                  <a:pt x="1470659" y="22859"/>
                </a:lnTo>
                <a:lnTo>
                  <a:pt x="1423415" y="15239"/>
                </a:lnTo>
                <a:lnTo>
                  <a:pt x="1402079" y="10667"/>
                </a:lnTo>
                <a:lnTo>
                  <a:pt x="1397507" y="36575"/>
                </a:lnTo>
                <a:lnTo>
                  <a:pt x="1418843" y="39623"/>
                </a:lnTo>
                <a:lnTo>
                  <a:pt x="1466087" y="47243"/>
                </a:lnTo>
                <a:lnTo>
                  <a:pt x="1498091" y="53339"/>
                </a:lnTo>
                <a:lnTo>
                  <a:pt x="1502663" y="28955"/>
                </a:lnTo>
                <a:close/>
              </a:path>
              <a:path w="4902835" h="1583689">
                <a:moveTo>
                  <a:pt x="1324355" y="3047"/>
                </a:moveTo>
                <a:lnTo>
                  <a:pt x="1292351" y="0"/>
                </a:lnTo>
                <a:lnTo>
                  <a:pt x="1222247" y="0"/>
                </a:lnTo>
                <a:lnTo>
                  <a:pt x="1222247" y="25907"/>
                </a:lnTo>
                <a:lnTo>
                  <a:pt x="1252727" y="24383"/>
                </a:lnTo>
                <a:lnTo>
                  <a:pt x="1290827" y="25907"/>
                </a:lnTo>
                <a:lnTo>
                  <a:pt x="1322831" y="27431"/>
                </a:lnTo>
                <a:lnTo>
                  <a:pt x="1324355" y="3047"/>
                </a:lnTo>
                <a:close/>
              </a:path>
              <a:path w="4902835" h="1583689">
                <a:moveTo>
                  <a:pt x="1147571" y="32003"/>
                </a:moveTo>
                <a:lnTo>
                  <a:pt x="1144523" y="7619"/>
                </a:lnTo>
                <a:lnTo>
                  <a:pt x="1139951" y="7619"/>
                </a:lnTo>
                <a:lnTo>
                  <a:pt x="1104899" y="13715"/>
                </a:lnTo>
                <a:lnTo>
                  <a:pt x="1069847" y="21335"/>
                </a:lnTo>
                <a:lnTo>
                  <a:pt x="1043939" y="28955"/>
                </a:lnTo>
                <a:lnTo>
                  <a:pt x="1051559" y="53339"/>
                </a:lnTo>
                <a:lnTo>
                  <a:pt x="1075943" y="45719"/>
                </a:lnTo>
                <a:lnTo>
                  <a:pt x="1109471" y="38099"/>
                </a:lnTo>
                <a:lnTo>
                  <a:pt x="1142999" y="33527"/>
                </a:lnTo>
                <a:lnTo>
                  <a:pt x="1147571" y="32003"/>
                </a:lnTo>
                <a:close/>
              </a:path>
              <a:path w="4902835" h="1583689">
                <a:moveTo>
                  <a:pt x="979931" y="77723"/>
                </a:moveTo>
                <a:lnTo>
                  <a:pt x="970787" y="53339"/>
                </a:lnTo>
                <a:lnTo>
                  <a:pt x="970787" y="54863"/>
                </a:lnTo>
                <a:lnTo>
                  <a:pt x="938783" y="68579"/>
                </a:lnTo>
                <a:lnTo>
                  <a:pt x="877823" y="99059"/>
                </a:lnTo>
                <a:lnTo>
                  <a:pt x="877823" y="100583"/>
                </a:lnTo>
                <a:lnTo>
                  <a:pt x="891539" y="121919"/>
                </a:lnTo>
                <a:lnTo>
                  <a:pt x="918971" y="106679"/>
                </a:lnTo>
                <a:lnTo>
                  <a:pt x="949451" y="91439"/>
                </a:lnTo>
                <a:lnTo>
                  <a:pt x="979931" y="77723"/>
                </a:lnTo>
                <a:close/>
              </a:path>
              <a:path w="4902835" h="1583689">
                <a:moveTo>
                  <a:pt x="829055" y="163067"/>
                </a:moveTo>
                <a:lnTo>
                  <a:pt x="813815" y="141731"/>
                </a:lnTo>
                <a:lnTo>
                  <a:pt x="794003" y="156971"/>
                </a:lnTo>
                <a:lnTo>
                  <a:pt x="766571" y="178307"/>
                </a:lnTo>
                <a:lnTo>
                  <a:pt x="740663" y="201167"/>
                </a:lnTo>
                <a:lnTo>
                  <a:pt x="733043" y="207263"/>
                </a:lnTo>
                <a:lnTo>
                  <a:pt x="751331" y="225551"/>
                </a:lnTo>
                <a:lnTo>
                  <a:pt x="757427" y="219455"/>
                </a:lnTo>
                <a:lnTo>
                  <a:pt x="809243" y="176783"/>
                </a:lnTo>
                <a:lnTo>
                  <a:pt x="829055" y="163067"/>
                </a:lnTo>
                <a:close/>
              </a:path>
              <a:path w="4902835" h="1583689">
                <a:moveTo>
                  <a:pt x="696467" y="278891"/>
                </a:moveTo>
                <a:lnTo>
                  <a:pt x="678179" y="262127"/>
                </a:lnTo>
                <a:lnTo>
                  <a:pt x="665987" y="274319"/>
                </a:lnTo>
                <a:lnTo>
                  <a:pt x="643127" y="300227"/>
                </a:lnTo>
                <a:lnTo>
                  <a:pt x="620267" y="327659"/>
                </a:lnTo>
                <a:lnTo>
                  <a:pt x="611123" y="338327"/>
                </a:lnTo>
                <a:lnTo>
                  <a:pt x="630935" y="355091"/>
                </a:lnTo>
                <a:lnTo>
                  <a:pt x="640079" y="342899"/>
                </a:lnTo>
                <a:lnTo>
                  <a:pt x="661415" y="316991"/>
                </a:lnTo>
                <a:lnTo>
                  <a:pt x="685799" y="291083"/>
                </a:lnTo>
                <a:lnTo>
                  <a:pt x="696467" y="278891"/>
                </a:lnTo>
                <a:close/>
              </a:path>
              <a:path w="4902835" h="1583689">
                <a:moveTo>
                  <a:pt x="585215" y="414527"/>
                </a:moveTo>
                <a:lnTo>
                  <a:pt x="565403" y="400811"/>
                </a:lnTo>
                <a:lnTo>
                  <a:pt x="556259" y="413003"/>
                </a:lnTo>
                <a:lnTo>
                  <a:pt x="534923" y="441959"/>
                </a:lnTo>
                <a:lnTo>
                  <a:pt x="515111" y="472439"/>
                </a:lnTo>
                <a:lnTo>
                  <a:pt x="507491" y="484631"/>
                </a:lnTo>
                <a:lnTo>
                  <a:pt x="528827" y="498347"/>
                </a:lnTo>
                <a:lnTo>
                  <a:pt x="536447" y="486155"/>
                </a:lnTo>
                <a:lnTo>
                  <a:pt x="576071" y="428243"/>
                </a:lnTo>
                <a:lnTo>
                  <a:pt x="585215" y="414527"/>
                </a:lnTo>
                <a:close/>
              </a:path>
              <a:path w="4902835" h="1583689">
                <a:moveTo>
                  <a:pt x="490727" y="563879"/>
                </a:moveTo>
                <a:lnTo>
                  <a:pt x="467867" y="551687"/>
                </a:lnTo>
                <a:lnTo>
                  <a:pt x="440435" y="598931"/>
                </a:lnTo>
                <a:lnTo>
                  <a:pt x="419099" y="640079"/>
                </a:lnTo>
                <a:lnTo>
                  <a:pt x="441959" y="652271"/>
                </a:lnTo>
                <a:lnTo>
                  <a:pt x="463295" y="611123"/>
                </a:lnTo>
                <a:lnTo>
                  <a:pt x="490727" y="563879"/>
                </a:lnTo>
                <a:close/>
              </a:path>
              <a:path w="4902835" h="1583689">
                <a:moveTo>
                  <a:pt x="406907" y="719327"/>
                </a:moveTo>
                <a:lnTo>
                  <a:pt x="384047" y="708659"/>
                </a:lnTo>
                <a:lnTo>
                  <a:pt x="373379" y="729995"/>
                </a:lnTo>
                <a:lnTo>
                  <a:pt x="342899" y="797051"/>
                </a:lnTo>
                <a:lnTo>
                  <a:pt x="341375" y="800099"/>
                </a:lnTo>
                <a:lnTo>
                  <a:pt x="364235" y="810767"/>
                </a:lnTo>
                <a:lnTo>
                  <a:pt x="365759" y="807719"/>
                </a:lnTo>
                <a:lnTo>
                  <a:pt x="406907" y="719327"/>
                </a:lnTo>
                <a:close/>
              </a:path>
              <a:path w="4902835" h="1583689">
                <a:moveTo>
                  <a:pt x="332231" y="880871"/>
                </a:moveTo>
                <a:lnTo>
                  <a:pt x="309371" y="870203"/>
                </a:lnTo>
                <a:lnTo>
                  <a:pt x="283463" y="931163"/>
                </a:lnTo>
                <a:lnTo>
                  <a:pt x="269747" y="964691"/>
                </a:lnTo>
                <a:lnTo>
                  <a:pt x="292607" y="973835"/>
                </a:lnTo>
                <a:lnTo>
                  <a:pt x="306323" y="940307"/>
                </a:lnTo>
                <a:lnTo>
                  <a:pt x="332231" y="880871"/>
                </a:lnTo>
                <a:close/>
              </a:path>
              <a:path w="4902835" h="1583689">
                <a:moveTo>
                  <a:pt x="263651" y="1043939"/>
                </a:moveTo>
                <a:lnTo>
                  <a:pt x="240791" y="1034795"/>
                </a:lnTo>
                <a:lnTo>
                  <a:pt x="204215" y="1124711"/>
                </a:lnTo>
                <a:lnTo>
                  <a:pt x="202691" y="1129283"/>
                </a:lnTo>
                <a:lnTo>
                  <a:pt x="225551" y="1138427"/>
                </a:lnTo>
                <a:lnTo>
                  <a:pt x="227075" y="1133855"/>
                </a:lnTo>
                <a:lnTo>
                  <a:pt x="252983" y="1071371"/>
                </a:lnTo>
                <a:lnTo>
                  <a:pt x="263651" y="1043939"/>
                </a:lnTo>
                <a:close/>
              </a:path>
              <a:path w="4902835" h="1583689">
                <a:moveTo>
                  <a:pt x="196595" y="1208531"/>
                </a:moveTo>
                <a:lnTo>
                  <a:pt x="173735" y="1199387"/>
                </a:lnTo>
                <a:lnTo>
                  <a:pt x="166115" y="1216151"/>
                </a:lnTo>
                <a:lnTo>
                  <a:pt x="134111" y="1292351"/>
                </a:lnTo>
                <a:lnTo>
                  <a:pt x="158495" y="1303019"/>
                </a:lnTo>
                <a:lnTo>
                  <a:pt x="166115" y="1283207"/>
                </a:lnTo>
                <a:lnTo>
                  <a:pt x="178307" y="1255775"/>
                </a:lnTo>
                <a:lnTo>
                  <a:pt x="190499" y="1225295"/>
                </a:lnTo>
                <a:lnTo>
                  <a:pt x="196595" y="1208531"/>
                </a:lnTo>
                <a:close/>
              </a:path>
              <a:path w="4902835" h="1583689">
                <a:moveTo>
                  <a:pt x="47243" y="1415795"/>
                </a:moveTo>
                <a:lnTo>
                  <a:pt x="42671" y="1408175"/>
                </a:lnTo>
                <a:lnTo>
                  <a:pt x="35051" y="1408175"/>
                </a:lnTo>
                <a:lnTo>
                  <a:pt x="28955" y="1406651"/>
                </a:lnTo>
                <a:lnTo>
                  <a:pt x="21335" y="1411223"/>
                </a:lnTo>
                <a:lnTo>
                  <a:pt x="21335" y="1418843"/>
                </a:lnTo>
                <a:lnTo>
                  <a:pt x="0" y="1571243"/>
                </a:lnTo>
                <a:lnTo>
                  <a:pt x="4571" y="1569206"/>
                </a:lnTo>
                <a:lnTo>
                  <a:pt x="4571" y="1542287"/>
                </a:lnTo>
                <a:lnTo>
                  <a:pt x="13715" y="1531619"/>
                </a:lnTo>
                <a:lnTo>
                  <a:pt x="21335" y="1517903"/>
                </a:lnTo>
                <a:lnTo>
                  <a:pt x="31264" y="1524286"/>
                </a:lnTo>
                <a:lnTo>
                  <a:pt x="45719" y="1421891"/>
                </a:lnTo>
                <a:lnTo>
                  <a:pt x="47243" y="1415795"/>
                </a:lnTo>
                <a:close/>
              </a:path>
              <a:path w="4902835" h="1583689">
                <a:moveTo>
                  <a:pt x="31264" y="1524286"/>
                </a:moveTo>
                <a:lnTo>
                  <a:pt x="21335" y="1517903"/>
                </a:lnTo>
                <a:lnTo>
                  <a:pt x="13715" y="1531619"/>
                </a:lnTo>
                <a:lnTo>
                  <a:pt x="4571" y="1542287"/>
                </a:lnTo>
                <a:lnTo>
                  <a:pt x="10667" y="1546642"/>
                </a:lnTo>
                <a:lnTo>
                  <a:pt x="10667" y="1537715"/>
                </a:lnTo>
                <a:lnTo>
                  <a:pt x="30633" y="1528757"/>
                </a:lnTo>
                <a:lnTo>
                  <a:pt x="31264" y="1524286"/>
                </a:lnTo>
                <a:close/>
              </a:path>
              <a:path w="4902835" h="1583689">
                <a:moveTo>
                  <a:pt x="42671" y="1552227"/>
                </a:moveTo>
                <a:lnTo>
                  <a:pt x="42671" y="1531619"/>
                </a:lnTo>
                <a:lnTo>
                  <a:pt x="35051" y="1545335"/>
                </a:lnTo>
                <a:lnTo>
                  <a:pt x="25907" y="1557527"/>
                </a:lnTo>
                <a:lnTo>
                  <a:pt x="4571" y="1542287"/>
                </a:lnTo>
                <a:lnTo>
                  <a:pt x="4571" y="1569206"/>
                </a:lnTo>
                <a:lnTo>
                  <a:pt x="42671" y="1552227"/>
                </a:lnTo>
                <a:close/>
              </a:path>
              <a:path w="4902835" h="1583689">
                <a:moveTo>
                  <a:pt x="30633" y="1528757"/>
                </a:moveTo>
                <a:lnTo>
                  <a:pt x="10667" y="1537715"/>
                </a:lnTo>
                <a:lnTo>
                  <a:pt x="27431" y="1551431"/>
                </a:lnTo>
                <a:lnTo>
                  <a:pt x="30633" y="1528757"/>
                </a:lnTo>
                <a:close/>
              </a:path>
              <a:path w="4902835" h="1583689">
                <a:moveTo>
                  <a:pt x="42671" y="1531619"/>
                </a:moveTo>
                <a:lnTo>
                  <a:pt x="35100" y="1526752"/>
                </a:lnTo>
                <a:lnTo>
                  <a:pt x="30633" y="1528757"/>
                </a:lnTo>
                <a:lnTo>
                  <a:pt x="27431" y="1551431"/>
                </a:lnTo>
                <a:lnTo>
                  <a:pt x="10667" y="1537715"/>
                </a:lnTo>
                <a:lnTo>
                  <a:pt x="10667" y="1546642"/>
                </a:lnTo>
                <a:lnTo>
                  <a:pt x="25907" y="1557527"/>
                </a:lnTo>
                <a:lnTo>
                  <a:pt x="35051" y="1545335"/>
                </a:lnTo>
                <a:lnTo>
                  <a:pt x="42671" y="1531619"/>
                </a:lnTo>
                <a:close/>
              </a:path>
              <a:path w="4902835" h="1583689">
                <a:moveTo>
                  <a:pt x="35100" y="1526752"/>
                </a:moveTo>
                <a:lnTo>
                  <a:pt x="31264" y="1524286"/>
                </a:lnTo>
                <a:lnTo>
                  <a:pt x="30633" y="1528757"/>
                </a:lnTo>
                <a:lnTo>
                  <a:pt x="35100" y="1526752"/>
                </a:lnTo>
                <a:close/>
              </a:path>
              <a:path w="4902835" h="1583689">
                <a:moveTo>
                  <a:pt x="149351" y="1498091"/>
                </a:moveTo>
                <a:lnTo>
                  <a:pt x="146303" y="1491995"/>
                </a:lnTo>
                <a:lnTo>
                  <a:pt x="143255" y="1484375"/>
                </a:lnTo>
                <a:lnTo>
                  <a:pt x="135635" y="1482851"/>
                </a:lnTo>
                <a:lnTo>
                  <a:pt x="129539" y="1484375"/>
                </a:lnTo>
                <a:lnTo>
                  <a:pt x="35100" y="1526752"/>
                </a:lnTo>
                <a:lnTo>
                  <a:pt x="42671" y="1531619"/>
                </a:lnTo>
                <a:lnTo>
                  <a:pt x="42671" y="1552227"/>
                </a:lnTo>
                <a:lnTo>
                  <a:pt x="140207" y="1508759"/>
                </a:lnTo>
                <a:lnTo>
                  <a:pt x="146303" y="1505711"/>
                </a:lnTo>
                <a:lnTo>
                  <a:pt x="149351" y="1498091"/>
                </a:lnTo>
                <a:close/>
              </a:path>
              <a:path w="4902835" h="1583689">
                <a:moveTo>
                  <a:pt x="126491" y="1373123"/>
                </a:moveTo>
                <a:lnTo>
                  <a:pt x="103631" y="1362455"/>
                </a:lnTo>
                <a:lnTo>
                  <a:pt x="94487" y="1380743"/>
                </a:lnTo>
                <a:lnTo>
                  <a:pt x="83819" y="1405127"/>
                </a:lnTo>
                <a:lnTo>
                  <a:pt x="71627" y="1429511"/>
                </a:lnTo>
                <a:lnTo>
                  <a:pt x="59435" y="1452371"/>
                </a:lnTo>
                <a:lnTo>
                  <a:pt x="82295" y="1464563"/>
                </a:lnTo>
                <a:lnTo>
                  <a:pt x="82295" y="1463039"/>
                </a:lnTo>
                <a:lnTo>
                  <a:pt x="94487" y="1440179"/>
                </a:lnTo>
                <a:lnTo>
                  <a:pt x="118871" y="1391411"/>
                </a:lnTo>
                <a:lnTo>
                  <a:pt x="126491" y="1373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71927" y="5481827"/>
            <a:ext cx="4901565" cy="680085"/>
          </a:xfrm>
          <a:custGeom>
            <a:avLst/>
            <a:gdLst/>
            <a:ahLst/>
            <a:cxnLst/>
            <a:rect l="l" t="t" r="r" b="b"/>
            <a:pathLst>
              <a:path w="4901565" h="680085">
                <a:moveTo>
                  <a:pt x="4901183" y="649223"/>
                </a:moveTo>
                <a:lnTo>
                  <a:pt x="4803647" y="621791"/>
                </a:lnTo>
                <a:lnTo>
                  <a:pt x="4796027" y="646175"/>
                </a:lnTo>
                <a:lnTo>
                  <a:pt x="4895087" y="673607"/>
                </a:lnTo>
                <a:lnTo>
                  <a:pt x="4901183" y="649223"/>
                </a:lnTo>
                <a:close/>
              </a:path>
              <a:path w="4901565" h="680085">
                <a:moveTo>
                  <a:pt x="4730495" y="601979"/>
                </a:moveTo>
                <a:lnTo>
                  <a:pt x="4631435" y="574547"/>
                </a:lnTo>
                <a:lnTo>
                  <a:pt x="4625339" y="598931"/>
                </a:lnTo>
                <a:lnTo>
                  <a:pt x="4722875" y="626363"/>
                </a:lnTo>
                <a:lnTo>
                  <a:pt x="4730495" y="601979"/>
                </a:lnTo>
                <a:close/>
              </a:path>
              <a:path w="4901565" h="680085">
                <a:moveTo>
                  <a:pt x="4558283" y="554735"/>
                </a:moveTo>
                <a:lnTo>
                  <a:pt x="4462271" y="527303"/>
                </a:lnTo>
                <a:lnTo>
                  <a:pt x="4460747" y="527303"/>
                </a:lnTo>
                <a:lnTo>
                  <a:pt x="4453127" y="551687"/>
                </a:lnTo>
                <a:lnTo>
                  <a:pt x="4456175" y="553211"/>
                </a:lnTo>
                <a:lnTo>
                  <a:pt x="4552187" y="579119"/>
                </a:lnTo>
                <a:lnTo>
                  <a:pt x="4558283" y="554735"/>
                </a:lnTo>
                <a:close/>
              </a:path>
              <a:path w="4901565" h="680085">
                <a:moveTo>
                  <a:pt x="4387595" y="507491"/>
                </a:moveTo>
                <a:lnTo>
                  <a:pt x="4288535" y="480059"/>
                </a:lnTo>
                <a:lnTo>
                  <a:pt x="4282439" y="505967"/>
                </a:lnTo>
                <a:lnTo>
                  <a:pt x="4379975" y="531875"/>
                </a:lnTo>
                <a:lnTo>
                  <a:pt x="4387595" y="507491"/>
                </a:lnTo>
                <a:close/>
              </a:path>
              <a:path w="4901565" h="680085">
                <a:moveTo>
                  <a:pt x="4215383" y="460247"/>
                </a:moveTo>
                <a:lnTo>
                  <a:pt x="4117847" y="434339"/>
                </a:lnTo>
                <a:lnTo>
                  <a:pt x="4110227" y="458723"/>
                </a:lnTo>
                <a:lnTo>
                  <a:pt x="4209287" y="486155"/>
                </a:lnTo>
                <a:lnTo>
                  <a:pt x="4215383" y="460247"/>
                </a:lnTo>
                <a:close/>
              </a:path>
              <a:path w="4901565" h="680085">
                <a:moveTo>
                  <a:pt x="4043171" y="414527"/>
                </a:moveTo>
                <a:lnTo>
                  <a:pt x="4027931" y="411479"/>
                </a:lnTo>
                <a:lnTo>
                  <a:pt x="3945635" y="390143"/>
                </a:lnTo>
                <a:lnTo>
                  <a:pt x="3938015" y="414527"/>
                </a:lnTo>
                <a:lnTo>
                  <a:pt x="4020311" y="435863"/>
                </a:lnTo>
                <a:lnTo>
                  <a:pt x="4037075" y="440435"/>
                </a:lnTo>
                <a:lnTo>
                  <a:pt x="4043171" y="414527"/>
                </a:lnTo>
                <a:close/>
              </a:path>
              <a:path w="4901565" h="680085">
                <a:moveTo>
                  <a:pt x="3870959" y="370331"/>
                </a:moveTo>
                <a:lnTo>
                  <a:pt x="3811523" y="355091"/>
                </a:lnTo>
                <a:lnTo>
                  <a:pt x="3773423" y="344423"/>
                </a:lnTo>
                <a:lnTo>
                  <a:pt x="3767327" y="370331"/>
                </a:lnTo>
                <a:lnTo>
                  <a:pt x="3805427" y="379475"/>
                </a:lnTo>
                <a:lnTo>
                  <a:pt x="3864863" y="394715"/>
                </a:lnTo>
                <a:lnTo>
                  <a:pt x="3870959" y="370331"/>
                </a:lnTo>
                <a:close/>
              </a:path>
              <a:path w="4901565" h="680085">
                <a:moveTo>
                  <a:pt x="3698747" y="326135"/>
                </a:moveTo>
                <a:lnTo>
                  <a:pt x="3599687" y="301751"/>
                </a:lnTo>
                <a:lnTo>
                  <a:pt x="3593591" y="326135"/>
                </a:lnTo>
                <a:lnTo>
                  <a:pt x="3692651" y="350519"/>
                </a:lnTo>
                <a:lnTo>
                  <a:pt x="3698747" y="326135"/>
                </a:lnTo>
                <a:close/>
              </a:path>
              <a:path w="4901565" h="680085">
                <a:moveTo>
                  <a:pt x="3526535" y="283463"/>
                </a:moveTo>
                <a:lnTo>
                  <a:pt x="3427475" y="259079"/>
                </a:lnTo>
                <a:lnTo>
                  <a:pt x="3421379" y="284987"/>
                </a:lnTo>
                <a:lnTo>
                  <a:pt x="3520439" y="307847"/>
                </a:lnTo>
                <a:lnTo>
                  <a:pt x="3526535" y="283463"/>
                </a:lnTo>
                <a:close/>
              </a:path>
              <a:path w="4901565" h="680085">
                <a:moveTo>
                  <a:pt x="3352799" y="242315"/>
                </a:moveTo>
                <a:lnTo>
                  <a:pt x="3253739" y="219455"/>
                </a:lnTo>
                <a:lnTo>
                  <a:pt x="3249167" y="243839"/>
                </a:lnTo>
                <a:lnTo>
                  <a:pt x="3348227" y="266699"/>
                </a:lnTo>
                <a:lnTo>
                  <a:pt x="3352799" y="242315"/>
                </a:lnTo>
                <a:close/>
              </a:path>
              <a:path w="4901565" h="680085">
                <a:moveTo>
                  <a:pt x="3179063" y="202691"/>
                </a:moveTo>
                <a:lnTo>
                  <a:pt x="3080003" y="181355"/>
                </a:lnTo>
                <a:lnTo>
                  <a:pt x="3075431" y="205739"/>
                </a:lnTo>
                <a:lnTo>
                  <a:pt x="3174491" y="227075"/>
                </a:lnTo>
                <a:lnTo>
                  <a:pt x="3179063" y="202691"/>
                </a:lnTo>
                <a:close/>
              </a:path>
              <a:path w="4901565" h="680085">
                <a:moveTo>
                  <a:pt x="3005327" y="164591"/>
                </a:moveTo>
                <a:lnTo>
                  <a:pt x="2906267" y="144779"/>
                </a:lnTo>
                <a:lnTo>
                  <a:pt x="2901695" y="169163"/>
                </a:lnTo>
                <a:lnTo>
                  <a:pt x="2976371" y="184403"/>
                </a:lnTo>
                <a:lnTo>
                  <a:pt x="3000755" y="190499"/>
                </a:lnTo>
                <a:lnTo>
                  <a:pt x="3005327" y="164591"/>
                </a:lnTo>
                <a:close/>
              </a:path>
              <a:path w="4901565" h="680085">
                <a:moveTo>
                  <a:pt x="2831591" y="129539"/>
                </a:moveTo>
                <a:lnTo>
                  <a:pt x="2784347" y="120395"/>
                </a:lnTo>
                <a:lnTo>
                  <a:pt x="2731007" y="111251"/>
                </a:lnTo>
                <a:lnTo>
                  <a:pt x="2726435" y="135635"/>
                </a:lnTo>
                <a:lnTo>
                  <a:pt x="2779775" y="144779"/>
                </a:lnTo>
                <a:lnTo>
                  <a:pt x="2827019" y="153923"/>
                </a:lnTo>
                <a:lnTo>
                  <a:pt x="2831591" y="129539"/>
                </a:lnTo>
                <a:close/>
              </a:path>
              <a:path w="4901565" h="680085">
                <a:moveTo>
                  <a:pt x="2656331" y="97535"/>
                </a:moveTo>
                <a:lnTo>
                  <a:pt x="2592323" y="85343"/>
                </a:lnTo>
                <a:lnTo>
                  <a:pt x="2555747" y="79247"/>
                </a:lnTo>
                <a:lnTo>
                  <a:pt x="2552699" y="105155"/>
                </a:lnTo>
                <a:lnTo>
                  <a:pt x="2587751" y="111251"/>
                </a:lnTo>
                <a:lnTo>
                  <a:pt x="2651759" y="121919"/>
                </a:lnTo>
                <a:lnTo>
                  <a:pt x="2656331" y="97535"/>
                </a:lnTo>
                <a:close/>
              </a:path>
              <a:path w="4901565" h="680085">
                <a:moveTo>
                  <a:pt x="2481071" y="67055"/>
                </a:moveTo>
                <a:lnTo>
                  <a:pt x="2406395" y="56387"/>
                </a:lnTo>
                <a:lnTo>
                  <a:pt x="2380487" y="53339"/>
                </a:lnTo>
                <a:lnTo>
                  <a:pt x="2375915" y="77723"/>
                </a:lnTo>
                <a:lnTo>
                  <a:pt x="2401823" y="80771"/>
                </a:lnTo>
                <a:lnTo>
                  <a:pt x="2476499" y="92963"/>
                </a:lnTo>
                <a:lnTo>
                  <a:pt x="2481071" y="67055"/>
                </a:lnTo>
                <a:close/>
              </a:path>
              <a:path w="4901565" h="680085">
                <a:moveTo>
                  <a:pt x="2304287" y="42671"/>
                </a:moveTo>
                <a:lnTo>
                  <a:pt x="2226563" y="32003"/>
                </a:lnTo>
                <a:lnTo>
                  <a:pt x="2203703" y="30479"/>
                </a:lnTo>
                <a:lnTo>
                  <a:pt x="2200655" y="54863"/>
                </a:lnTo>
                <a:lnTo>
                  <a:pt x="2223515" y="57911"/>
                </a:lnTo>
                <a:lnTo>
                  <a:pt x="2301239" y="67055"/>
                </a:lnTo>
                <a:lnTo>
                  <a:pt x="2304287" y="42671"/>
                </a:lnTo>
                <a:close/>
              </a:path>
              <a:path w="4901565" h="680085">
                <a:moveTo>
                  <a:pt x="2127503" y="21335"/>
                </a:moveTo>
                <a:lnTo>
                  <a:pt x="2052827" y="15239"/>
                </a:lnTo>
                <a:lnTo>
                  <a:pt x="2025395" y="13715"/>
                </a:lnTo>
                <a:lnTo>
                  <a:pt x="2023871" y="38099"/>
                </a:lnTo>
                <a:lnTo>
                  <a:pt x="2051303" y="41147"/>
                </a:lnTo>
                <a:lnTo>
                  <a:pt x="2124455" y="47243"/>
                </a:lnTo>
                <a:lnTo>
                  <a:pt x="2127503" y="21335"/>
                </a:lnTo>
                <a:close/>
              </a:path>
              <a:path w="4901565" h="680085">
                <a:moveTo>
                  <a:pt x="1949195" y="7619"/>
                </a:moveTo>
                <a:lnTo>
                  <a:pt x="1886711" y="4571"/>
                </a:lnTo>
                <a:lnTo>
                  <a:pt x="1848611" y="3047"/>
                </a:lnTo>
                <a:lnTo>
                  <a:pt x="1847087" y="28955"/>
                </a:lnTo>
                <a:lnTo>
                  <a:pt x="1885187" y="28955"/>
                </a:lnTo>
                <a:lnTo>
                  <a:pt x="1947671" y="33527"/>
                </a:lnTo>
                <a:lnTo>
                  <a:pt x="1949195" y="7619"/>
                </a:lnTo>
                <a:close/>
              </a:path>
              <a:path w="4901565" h="680085">
                <a:moveTo>
                  <a:pt x="1770887" y="25907"/>
                </a:moveTo>
                <a:lnTo>
                  <a:pt x="1770887" y="1523"/>
                </a:lnTo>
                <a:lnTo>
                  <a:pt x="1729739" y="0"/>
                </a:lnTo>
                <a:lnTo>
                  <a:pt x="1668779" y="1523"/>
                </a:lnTo>
                <a:lnTo>
                  <a:pt x="1670303" y="27431"/>
                </a:lnTo>
                <a:lnTo>
                  <a:pt x="1729739" y="25907"/>
                </a:lnTo>
                <a:lnTo>
                  <a:pt x="1770887" y="25907"/>
                </a:lnTo>
                <a:close/>
              </a:path>
              <a:path w="4901565" h="680085">
                <a:moveTo>
                  <a:pt x="1594103" y="30479"/>
                </a:moveTo>
                <a:lnTo>
                  <a:pt x="1592579" y="6095"/>
                </a:lnTo>
                <a:lnTo>
                  <a:pt x="1577339" y="6095"/>
                </a:lnTo>
                <a:lnTo>
                  <a:pt x="1504187" y="13715"/>
                </a:lnTo>
                <a:lnTo>
                  <a:pt x="1490471" y="15239"/>
                </a:lnTo>
                <a:lnTo>
                  <a:pt x="1495043" y="41147"/>
                </a:lnTo>
                <a:lnTo>
                  <a:pt x="1505711" y="39623"/>
                </a:lnTo>
                <a:lnTo>
                  <a:pt x="1578863" y="32003"/>
                </a:lnTo>
                <a:lnTo>
                  <a:pt x="1594103" y="30479"/>
                </a:lnTo>
                <a:close/>
              </a:path>
              <a:path w="4901565" h="680085">
                <a:moveTo>
                  <a:pt x="1418843" y="51815"/>
                </a:moveTo>
                <a:lnTo>
                  <a:pt x="1414271" y="27431"/>
                </a:lnTo>
                <a:lnTo>
                  <a:pt x="1359407" y="36575"/>
                </a:lnTo>
                <a:lnTo>
                  <a:pt x="1315211" y="45719"/>
                </a:lnTo>
                <a:lnTo>
                  <a:pt x="1319783" y="70103"/>
                </a:lnTo>
                <a:lnTo>
                  <a:pt x="1363979" y="60959"/>
                </a:lnTo>
                <a:lnTo>
                  <a:pt x="1418843" y="51815"/>
                </a:lnTo>
                <a:close/>
              </a:path>
              <a:path w="4901565" h="680085">
                <a:moveTo>
                  <a:pt x="1246631" y="88391"/>
                </a:moveTo>
                <a:lnTo>
                  <a:pt x="1240535" y="64007"/>
                </a:lnTo>
                <a:lnTo>
                  <a:pt x="1219199" y="68579"/>
                </a:lnTo>
                <a:lnTo>
                  <a:pt x="1152143" y="86867"/>
                </a:lnTo>
                <a:lnTo>
                  <a:pt x="1141475" y="89915"/>
                </a:lnTo>
                <a:lnTo>
                  <a:pt x="1149095" y="114299"/>
                </a:lnTo>
                <a:lnTo>
                  <a:pt x="1158239" y="111251"/>
                </a:lnTo>
                <a:lnTo>
                  <a:pt x="1225295" y="92963"/>
                </a:lnTo>
                <a:lnTo>
                  <a:pt x="1246631" y="88391"/>
                </a:lnTo>
                <a:close/>
              </a:path>
              <a:path w="4901565" h="680085">
                <a:moveTo>
                  <a:pt x="1075943" y="137159"/>
                </a:moveTo>
                <a:lnTo>
                  <a:pt x="1068323" y="112775"/>
                </a:lnTo>
                <a:lnTo>
                  <a:pt x="1021079" y="129539"/>
                </a:lnTo>
                <a:lnTo>
                  <a:pt x="972311" y="147827"/>
                </a:lnTo>
                <a:lnTo>
                  <a:pt x="981455" y="172211"/>
                </a:lnTo>
                <a:lnTo>
                  <a:pt x="1028699" y="153923"/>
                </a:lnTo>
                <a:lnTo>
                  <a:pt x="1075943" y="137159"/>
                </a:lnTo>
                <a:close/>
              </a:path>
              <a:path w="4901565" h="680085">
                <a:moveTo>
                  <a:pt x="909827" y="199643"/>
                </a:moveTo>
                <a:lnTo>
                  <a:pt x="900683" y="175259"/>
                </a:lnTo>
                <a:lnTo>
                  <a:pt x="894587" y="178307"/>
                </a:lnTo>
                <a:lnTo>
                  <a:pt x="807719" y="216407"/>
                </a:lnTo>
                <a:lnTo>
                  <a:pt x="818387" y="239267"/>
                </a:lnTo>
                <a:lnTo>
                  <a:pt x="903731" y="201167"/>
                </a:lnTo>
                <a:lnTo>
                  <a:pt x="909827" y="199643"/>
                </a:lnTo>
                <a:close/>
              </a:path>
              <a:path w="4901565" h="680085">
                <a:moveTo>
                  <a:pt x="748283" y="271271"/>
                </a:moveTo>
                <a:lnTo>
                  <a:pt x="737615" y="248411"/>
                </a:lnTo>
                <a:lnTo>
                  <a:pt x="717803" y="257555"/>
                </a:lnTo>
                <a:lnTo>
                  <a:pt x="661415" y="284987"/>
                </a:lnTo>
                <a:lnTo>
                  <a:pt x="646175" y="292607"/>
                </a:lnTo>
                <a:lnTo>
                  <a:pt x="658367" y="315467"/>
                </a:lnTo>
                <a:lnTo>
                  <a:pt x="672083" y="307847"/>
                </a:lnTo>
                <a:lnTo>
                  <a:pt x="728471" y="280415"/>
                </a:lnTo>
                <a:lnTo>
                  <a:pt x="748283" y="271271"/>
                </a:lnTo>
                <a:close/>
              </a:path>
              <a:path w="4901565" h="680085">
                <a:moveTo>
                  <a:pt x="589787" y="350519"/>
                </a:moveTo>
                <a:lnTo>
                  <a:pt x="579119" y="327659"/>
                </a:lnTo>
                <a:lnTo>
                  <a:pt x="553211" y="341375"/>
                </a:lnTo>
                <a:lnTo>
                  <a:pt x="502919" y="370331"/>
                </a:lnTo>
                <a:lnTo>
                  <a:pt x="489203" y="376427"/>
                </a:lnTo>
                <a:lnTo>
                  <a:pt x="501395" y="399287"/>
                </a:lnTo>
                <a:lnTo>
                  <a:pt x="515111" y="391667"/>
                </a:lnTo>
                <a:lnTo>
                  <a:pt x="565403" y="364235"/>
                </a:lnTo>
                <a:lnTo>
                  <a:pt x="589787" y="350519"/>
                </a:lnTo>
                <a:close/>
              </a:path>
              <a:path w="4901565" h="680085">
                <a:moveTo>
                  <a:pt x="435863" y="435863"/>
                </a:moveTo>
                <a:lnTo>
                  <a:pt x="422147" y="414527"/>
                </a:lnTo>
                <a:lnTo>
                  <a:pt x="403859" y="425195"/>
                </a:lnTo>
                <a:lnTo>
                  <a:pt x="335279" y="466343"/>
                </a:lnTo>
                <a:lnTo>
                  <a:pt x="347471" y="487679"/>
                </a:lnTo>
                <a:lnTo>
                  <a:pt x="370331" y="473963"/>
                </a:lnTo>
                <a:lnTo>
                  <a:pt x="435863" y="435863"/>
                </a:lnTo>
                <a:close/>
              </a:path>
              <a:path w="4901565" h="680085">
                <a:moveTo>
                  <a:pt x="281939" y="525779"/>
                </a:moveTo>
                <a:lnTo>
                  <a:pt x="269747" y="504443"/>
                </a:lnTo>
                <a:lnTo>
                  <a:pt x="190499" y="550163"/>
                </a:lnTo>
                <a:lnTo>
                  <a:pt x="181355" y="554735"/>
                </a:lnTo>
                <a:lnTo>
                  <a:pt x="193547" y="577595"/>
                </a:lnTo>
                <a:lnTo>
                  <a:pt x="202691" y="571499"/>
                </a:lnTo>
                <a:lnTo>
                  <a:pt x="281939" y="525779"/>
                </a:lnTo>
                <a:close/>
              </a:path>
              <a:path w="4901565" h="680085">
                <a:moveTo>
                  <a:pt x="120395" y="551687"/>
                </a:moveTo>
                <a:lnTo>
                  <a:pt x="120395" y="544067"/>
                </a:lnTo>
                <a:lnTo>
                  <a:pt x="114299" y="539495"/>
                </a:lnTo>
                <a:lnTo>
                  <a:pt x="109727" y="534923"/>
                </a:lnTo>
                <a:lnTo>
                  <a:pt x="100583" y="536447"/>
                </a:lnTo>
                <a:lnTo>
                  <a:pt x="97535" y="541019"/>
                </a:lnTo>
                <a:lnTo>
                  <a:pt x="0" y="661415"/>
                </a:lnTo>
                <a:lnTo>
                  <a:pt x="24383" y="664342"/>
                </a:lnTo>
                <a:lnTo>
                  <a:pt x="24383" y="637031"/>
                </a:lnTo>
                <a:lnTo>
                  <a:pt x="53339" y="624839"/>
                </a:lnTo>
                <a:lnTo>
                  <a:pt x="69965" y="615695"/>
                </a:lnTo>
                <a:lnTo>
                  <a:pt x="117347" y="557783"/>
                </a:lnTo>
                <a:lnTo>
                  <a:pt x="120395" y="551687"/>
                </a:lnTo>
                <a:close/>
              </a:path>
              <a:path w="4901565" h="680085">
                <a:moveTo>
                  <a:pt x="69965" y="615695"/>
                </a:moveTo>
                <a:lnTo>
                  <a:pt x="53339" y="624839"/>
                </a:lnTo>
                <a:lnTo>
                  <a:pt x="24383" y="637031"/>
                </a:lnTo>
                <a:lnTo>
                  <a:pt x="25907" y="640297"/>
                </a:lnTo>
                <a:lnTo>
                  <a:pt x="25907" y="638555"/>
                </a:lnTo>
                <a:lnTo>
                  <a:pt x="49035" y="641276"/>
                </a:lnTo>
                <a:lnTo>
                  <a:pt x="69965" y="615695"/>
                </a:lnTo>
                <a:close/>
              </a:path>
              <a:path w="4901565" h="680085">
                <a:moveTo>
                  <a:pt x="167639" y="669035"/>
                </a:moveTo>
                <a:lnTo>
                  <a:pt x="167639" y="661415"/>
                </a:lnTo>
                <a:lnTo>
                  <a:pt x="163067" y="655319"/>
                </a:lnTo>
                <a:lnTo>
                  <a:pt x="155447" y="653795"/>
                </a:lnTo>
                <a:lnTo>
                  <a:pt x="71275" y="643893"/>
                </a:lnTo>
                <a:lnTo>
                  <a:pt x="64007" y="647699"/>
                </a:lnTo>
                <a:lnTo>
                  <a:pt x="35051" y="659891"/>
                </a:lnTo>
                <a:lnTo>
                  <a:pt x="24383" y="637031"/>
                </a:lnTo>
                <a:lnTo>
                  <a:pt x="24383" y="664342"/>
                </a:lnTo>
                <a:lnTo>
                  <a:pt x="152399" y="679703"/>
                </a:lnTo>
                <a:lnTo>
                  <a:pt x="160019" y="679703"/>
                </a:lnTo>
                <a:lnTo>
                  <a:pt x="166115" y="675131"/>
                </a:lnTo>
                <a:lnTo>
                  <a:pt x="167639" y="669035"/>
                </a:lnTo>
                <a:close/>
              </a:path>
              <a:path w="4901565" h="680085">
                <a:moveTo>
                  <a:pt x="49035" y="641276"/>
                </a:moveTo>
                <a:lnTo>
                  <a:pt x="25907" y="638555"/>
                </a:lnTo>
                <a:lnTo>
                  <a:pt x="35051" y="658367"/>
                </a:lnTo>
                <a:lnTo>
                  <a:pt x="49035" y="641276"/>
                </a:lnTo>
                <a:close/>
              </a:path>
              <a:path w="4901565" h="680085">
                <a:moveTo>
                  <a:pt x="71275" y="643893"/>
                </a:moveTo>
                <a:lnTo>
                  <a:pt x="49035" y="641276"/>
                </a:lnTo>
                <a:lnTo>
                  <a:pt x="35051" y="658367"/>
                </a:lnTo>
                <a:lnTo>
                  <a:pt x="25907" y="638555"/>
                </a:lnTo>
                <a:lnTo>
                  <a:pt x="25907" y="640297"/>
                </a:lnTo>
                <a:lnTo>
                  <a:pt x="35051" y="659891"/>
                </a:lnTo>
                <a:lnTo>
                  <a:pt x="64007" y="647699"/>
                </a:lnTo>
                <a:lnTo>
                  <a:pt x="71275" y="643893"/>
                </a:lnTo>
                <a:close/>
              </a:path>
              <a:path w="4901565" h="680085">
                <a:moveTo>
                  <a:pt x="126491" y="614171"/>
                </a:moveTo>
                <a:lnTo>
                  <a:pt x="115823" y="592835"/>
                </a:lnTo>
                <a:lnTo>
                  <a:pt x="83819" y="608075"/>
                </a:lnTo>
                <a:lnTo>
                  <a:pt x="69965" y="615695"/>
                </a:lnTo>
                <a:lnTo>
                  <a:pt x="49035" y="641276"/>
                </a:lnTo>
                <a:lnTo>
                  <a:pt x="71275" y="643893"/>
                </a:lnTo>
                <a:lnTo>
                  <a:pt x="96011" y="630935"/>
                </a:lnTo>
                <a:lnTo>
                  <a:pt x="126491" y="614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7200" y="6143244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57199" y="6138671"/>
            <a:ext cx="1301750" cy="512445"/>
          </a:xfrm>
          <a:custGeom>
            <a:avLst/>
            <a:gdLst/>
            <a:ahLst/>
            <a:cxnLst/>
            <a:rect l="l" t="t" r="r" b="b"/>
            <a:pathLst>
              <a:path w="1301750" h="512445">
                <a:moveTo>
                  <a:pt x="1301495" y="512063"/>
                </a:moveTo>
                <a:lnTo>
                  <a:pt x="1301495" y="0"/>
                </a:lnTo>
                <a:lnTo>
                  <a:pt x="0" y="0"/>
                </a:lnTo>
                <a:lnTo>
                  <a:pt x="0" y="512063"/>
                </a:lnTo>
                <a:lnTo>
                  <a:pt x="0" y="9143"/>
                </a:lnTo>
                <a:lnTo>
                  <a:pt x="6096" y="4571"/>
                </a:lnTo>
                <a:lnTo>
                  <a:pt x="6096" y="9143"/>
                </a:lnTo>
                <a:lnTo>
                  <a:pt x="1290827" y="9143"/>
                </a:lnTo>
                <a:lnTo>
                  <a:pt x="1290827" y="4571"/>
                </a:lnTo>
                <a:lnTo>
                  <a:pt x="1295399" y="9143"/>
                </a:lnTo>
                <a:lnTo>
                  <a:pt x="1295399" y="512063"/>
                </a:lnTo>
                <a:lnTo>
                  <a:pt x="1301495" y="512063"/>
                </a:lnTo>
                <a:close/>
              </a:path>
              <a:path w="1301750" h="512445">
                <a:moveTo>
                  <a:pt x="6096" y="9143"/>
                </a:moveTo>
                <a:lnTo>
                  <a:pt x="6096" y="4571"/>
                </a:lnTo>
                <a:lnTo>
                  <a:pt x="0" y="9143"/>
                </a:lnTo>
                <a:lnTo>
                  <a:pt x="6096" y="9143"/>
                </a:lnTo>
                <a:close/>
              </a:path>
              <a:path w="1301750" h="512445">
                <a:moveTo>
                  <a:pt x="6096" y="502919"/>
                </a:moveTo>
                <a:lnTo>
                  <a:pt x="6096" y="9143"/>
                </a:lnTo>
                <a:lnTo>
                  <a:pt x="0" y="9143"/>
                </a:lnTo>
                <a:lnTo>
                  <a:pt x="0" y="502919"/>
                </a:lnTo>
                <a:lnTo>
                  <a:pt x="6096" y="502919"/>
                </a:lnTo>
                <a:close/>
              </a:path>
              <a:path w="1301750" h="512445">
                <a:moveTo>
                  <a:pt x="1295399" y="502919"/>
                </a:moveTo>
                <a:lnTo>
                  <a:pt x="0" y="502919"/>
                </a:lnTo>
                <a:lnTo>
                  <a:pt x="6096" y="507491"/>
                </a:lnTo>
                <a:lnTo>
                  <a:pt x="6096" y="512063"/>
                </a:lnTo>
                <a:lnTo>
                  <a:pt x="1290827" y="512063"/>
                </a:lnTo>
                <a:lnTo>
                  <a:pt x="1290827" y="507491"/>
                </a:lnTo>
                <a:lnTo>
                  <a:pt x="1295399" y="502919"/>
                </a:lnTo>
                <a:close/>
              </a:path>
              <a:path w="1301750" h="512445">
                <a:moveTo>
                  <a:pt x="6096" y="512063"/>
                </a:moveTo>
                <a:lnTo>
                  <a:pt x="6096" y="507491"/>
                </a:lnTo>
                <a:lnTo>
                  <a:pt x="0" y="502919"/>
                </a:lnTo>
                <a:lnTo>
                  <a:pt x="0" y="512063"/>
                </a:lnTo>
                <a:lnTo>
                  <a:pt x="6096" y="512063"/>
                </a:lnTo>
                <a:close/>
              </a:path>
              <a:path w="1301750" h="512445">
                <a:moveTo>
                  <a:pt x="1295399" y="9143"/>
                </a:moveTo>
                <a:lnTo>
                  <a:pt x="1290827" y="4571"/>
                </a:lnTo>
                <a:lnTo>
                  <a:pt x="1290827" y="9143"/>
                </a:lnTo>
                <a:lnTo>
                  <a:pt x="1295399" y="9143"/>
                </a:lnTo>
                <a:close/>
              </a:path>
              <a:path w="1301750" h="512445">
                <a:moveTo>
                  <a:pt x="1295399" y="502919"/>
                </a:moveTo>
                <a:lnTo>
                  <a:pt x="1295399" y="9143"/>
                </a:lnTo>
                <a:lnTo>
                  <a:pt x="1290827" y="9143"/>
                </a:lnTo>
                <a:lnTo>
                  <a:pt x="1290827" y="502919"/>
                </a:lnTo>
                <a:lnTo>
                  <a:pt x="1295399" y="502919"/>
                </a:lnTo>
                <a:close/>
              </a:path>
              <a:path w="1301750" h="512445">
                <a:moveTo>
                  <a:pt x="1295399" y="512063"/>
                </a:moveTo>
                <a:lnTo>
                  <a:pt x="1295399" y="502919"/>
                </a:lnTo>
                <a:lnTo>
                  <a:pt x="1290827" y="507491"/>
                </a:lnTo>
                <a:lnTo>
                  <a:pt x="1290827" y="512063"/>
                </a:lnTo>
                <a:lnTo>
                  <a:pt x="1295399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535939" y="6264653"/>
            <a:ext cx="42037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</a:t>
            </a:r>
            <a:r>
              <a:rPr dirty="0" sz="1600">
                <a:latin typeface="Times New Roman"/>
                <a:cs typeface="Times New Roman"/>
              </a:rPr>
              <a:t>o</a:t>
            </a:r>
            <a:r>
              <a:rPr dirty="0" sz="1600" spc="-10">
                <a:latin typeface="Times New Roman"/>
                <a:cs typeface="Times New Roman"/>
              </a:rPr>
              <a:t>r</a:t>
            </a:r>
            <a:r>
              <a:rPr dirty="0" sz="1600" spc="-5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00327" y="5710427"/>
            <a:ext cx="81280" cy="433070"/>
          </a:xfrm>
          <a:custGeom>
            <a:avLst/>
            <a:gdLst/>
            <a:ahLst/>
            <a:cxnLst/>
            <a:rect l="l" t="t" r="r" b="b"/>
            <a:pathLst>
              <a:path w="81280" h="433070">
                <a:moveTo>
                  <a:pt x="80771" y="1523"/>
                </a:moveTo>
                <a:lnTo>
                  <a:pt x="71627" y="0"/>
                </a:lnTo>
                <a:lnTo>
                  <a:pt x="0" y="431291"/>
                </a:lnTo>
                <a:lnTo>
                  <a:pt x="10667" y="432815"/>
                </a:lnTo>
                <a:lnTo>
                  <a:pt x="80771" y="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7447" y="3886199"/>
            <a:ext cx="5295900" cy="2423160"/>
          </a:xfrm>
          <a:custGeom>
            <a:avLst/>
            <a:gdLst/>
            <a:ahLst/>
            <a:cxnLst/>
            <a:rect l="l" t="t" r="r" b="b"/>
            <a:pathLst>
              <a:path w="5295900" h="2423160">
                <a:moveTo>
                  <a:pt x="67055" y="2331720"/>
                </a:moveTo>
                <a:lnTo>
                  <a:pt x="44195" y="2321052"/>
                </a:lnTo>
                <a:lnTo>
                  <a:pt x="0" y="2412492"/>
                </a:lnTo>
                <a:lnTo>
                  <a:pt x="22859" y="2423160"/>
                </a:lnTo>
                <a:lnTo>
                  <a:pt x="67055" y="2331720"/>
                </a:lnTo>
                <a:close/>
              </a:path>
              <a:path w="5295900" h="2423160">
                <a:moveTo>
                  <a:pt x="143255" y="2171700"/>
                </a:moveTo>
                <a:lnTo>
                  <a:pt x="120395" y="2159508"/>
                </a:lnTo>
                <a:lnTo>
                  <a:pt x="117347" y="2167128"/>
                </a:lnTo>
                <a:lnTo>
                  <a:pt x="76199" y="2252472"/>
                </a:lnTo>
                <a:lnTo>
                  <a:pt x="99059" y="2263140"/>
                </a:lnTo>
                <a:lnTo>
                  <a:pt x="140207" y="2177796"/>
                </a:lnTo>
                <a:lnTo>
                  <a:pt x="143255" y="2171700"/>
                </a:lnTo>
                <a:close/>
              </a:path>
              <a:path w="5295900" h="2423160">
                <a:moveTo>
                  <a:pt x="220979" y="2011680"/>
                </a:moveTo>
                <a:lnTo>
                  <a:pt x="198119" y="1999488"/>
                </a:lnTo>
                <a:lnTo>
                  <a:pt x="153923" y="2090928"/>
                </a:lnTo>
                <a:lnTo>
                  <a:pt x="176783" y="2103120"/>
                </a:lnTo>
                <a:lnTo>
                  <a:pt x="220979" y="2011680"/>
                </a:lnTo>
                <a:close/>
              </a:path>
              <a:path w="5295900" h="2423160">
                <a:moveTo>
                  <a:pt x="298703" y="1851660"/>
                </a:moveTo>
                <a:lnTo>
                  <a:pt x="275843" y="1839468"/>
                </a:lnTo>
                <a:lnTo>
                  <a:pt x="234695" y="1923288"/>
                </a:lnTo>
                <a:lnTo>
                  <a:pt x="230123" y="1930908"/>
                </a:lnTo>
                <a:lnTo>
                  <a:pt x="252983" y="1941576"/>
                </a:lnTo>
                <a:lnTo>
                  <a:pt x="257555" y="1933956"/>
                </a:lnTo>
                <a:lnTo>
                  <a:pt x="298703" y="1851660"/>
                </a:lnTo>
                <a:close/>
              </a:path>
              <a:path w="5295900" h="2423160">
                <a:moveTo>
                  <a:pt x="377951" y="1691640"/>
                </a:moveTo>
                <a:lnTo>
                  <a:pt x="355091" y="1680972"/>
                </a:lnTo>
                <a:lnTo>
                  <a:pt x="353567" y="1682496"/>
                </a:lnTo>
                <a:lnTo>
                  <a:pt x="309371" y="1770888"/>
                </a:lnTo>
                <a:lnTo>
                  <a:pt x="332231" y="1783080"/>
                </a:lnTo>
                <a:lnTo>
                  <a:pt x="377951" y="1691640"/>
                </a:lnTo>
                <a:close/>
              </a:path>
              <a:path w="5295900" h="2423160">
                <a:moveTo>
                  <a:pt x="458723" y="1534668"/>
                </a:moveTo>
                <a:lnTo>
                  <a:pt x="435863" y="1522476"/>
                </a:lnTo>
                <a:lnTo>
                  <a:pt x="414527" y="1565148"/>
                </a:lnTo>
                <a:lnTo>
                  <a:pt x="390143" y="1612392"/>
                </a:lnTo>
                <a:lnTo>
                  <a:pt x="413003" y="1624584"/>
                </a:lnTo>
                <a:lnTo>
                  <a:pt x="435863" y="1577340"/>
                </a:lnTo>
                <a:lnTo>
                  <a:pt x="458723" y="1534668"/>
                </a:lnTo>
                <a:close/>
              </a:path>
              <a:path w="5295900" h="2423160">
                <a:moveTo>
                  <a:pt x="542543" y="1377696"/>
                </a:moveTo>
                <a:lnTo>
                  <a:pt x="521207" y="1365504"/>
                </a:lnTo>
                <a:lnTo>
                  <a:pt x="473963" y="1450848"/>
                </a:lnTo>
                <a:lnTo>
                  <a:pt x="472439" y="1455420"/>
                </a:lnTo>
                <a:lnTo>
                  <a:pt x="495299" y="1467612"/>
                </a:lnTo>
                <a:lnTo>
                  <a:pt x="496823" y="1461516"/>
                </a:lnTo>
                <a:lnTo>
                  <a:pt x="542543" y="1377696"/>
                </a:lnTo>
                <a:close/>
              </a:path>
              <a:path w="5295900" h="2423160">
                <a:moveTo>
                  <a:pt x="629411" y="1223772"/>
                </a:moveTo>
                <a:lnTo>
                  <a:pt x="608075" y="1210056"/>
                </a:lnTo>
                <a:lnTo>
                  <a:pt x="598931" y="1226820"/>
                </a:lnTo>
                <a:lnTo>
                  <a:pt x="557783" y="1298448"/>
                </a:lnTo>
                <a:lnTo>
                  <a:pt x="579119" y="1310640"/>
                </a:lnTo>
                <a:lnTo>
                  <a:pt x="620267" y="1239012"/>
                </a:lnTo>
                <a:lnTo>
                  <a:pt x="629411" y="1223772"/>
                </a:lnTo>
                <a:close/>
              </a:path>
              <a:path w="5295900" h="2423160">
                <a:moveTo>
                  <a:pt x="720851" y="1071372"/>
                </a:moveTo>
                <a:lnTo>
                  <a:pt x="699515" y="1057656"/>
                </a:lnTo>
                <a:lnTo>
                  <a:pt x="661415" y="1118616"/>
                </a:lnTo>
                <a:lnTo>
                  <a:pt x="646175" y="1144524"/>
                </a:lnTo>
                <a:lnTo>
                  <a:pt x="669035" y="1156716"/>
                </a:lnTo>
                <a:lnTo>
                  <a:pt x="682751" y="1132332"/>
                </a:lnTo>
                <a:lnTo>
                  <a:pt x="720851" y="1071372"/>
                </a:lnTo>
                <a:close/>
              </a:path>
              <a:path w="5295900" h="2423160">
                <a:moveTo>
                  <a:pt x="815339" y="920496"/>
                </a:moveTo>
                <a:lnTo>
                  <a:pt x="794003" y="906780"/>
                </a:lnTo>
                <a:lnTo>
                  <a:pt x="790955" y="912876"/>
                </a:lnTo>
                <a:lnTo>
                  <a:pt x="739139" y="992124"/>
                </a:lnTo>
                <a:lnTo>
                  <a:pt x="760475" y="1005840"/>
                </a:lnTo>
                <a:lnTo>
                  <a:pt x="812291" y="926592"/>
                </a:lnTo>
                <a:lnTo>
                  <a:pt x="815339" y="920496"/>
                </a:lnTo>
                <a:close/>
              </a:path>
              <a:path w="5295900" h="2423160">
                <a:moveTo>
                  <a:pt x="917447" y="775716"/>
                </a:moveTo>
                <a:lnTo>
                  <a:pt x="896111" y="760476"/>
                </a:lnTo>
                <a:lnTo>
                  <a:pt x="856487" y="815340"/>
                </a:lnTo>
                <a:lnTo>
                  <a:pt x="836675" y="844296"/>
                </a:lnTo>
                <a:lnTo>
                  <a:pt x="858011" y="858012"/>
                </a:lnTo>
                <a:lnTo>
                  <a:pt x="877823" y="829056"/>
                </a:lnTo>
                <a:lnTo>
                  <a:pt x="917447" y="775716"/>
                </a:lnTo>
                <a:close/>
              </a:path>
              <a:path w="5295900" h="2423160">
                <a:moveTo>
                  <a:pt x="1024127" y="633984"/>
                </a:moveTo>
                <a:lnTo>
                  <a:pt x="1002791" y="618744"/>
                </a:lnTo>
                <a:lnTo>
                  <a:pt x="992123" y="632460"/>
                </a:lnTo>
                <a:lnTo>
                  <a:pt x="941831" y="697992"/>
                </a:lnTo>
                <a:lnTo>
                  <a:pt x="961643" y="714756"/>
                </a:lnTo>
                <a:lnTo>
                  <a:pt x="1011935" y="647700"/>
                </a:lnTo>
                <a:lnTo>
                  <a:pt x="1024127" y="633984"/>
                </a:lnTo>
                <a:close/>
              </a:path>
              <a:path w="5295900" h="2423160">
                <a:moveTo>
                  <a:pt x="1130807" y="490728"/>
                </a:moveTo>
                <a:lnTo>
                  <a:pt x="1109471" y="475488"/>
                </a:lnTo>
                <a:lnTo>
                  <a:pt x="1091183" y="501396"/>
                </a:lnTo>
                <a:lnTo>
                  <a:pt x="1059179" y="545592"/>
                </a:lnTo>
                <a:lnTo>
                  <a:pt x="1050035" y="557784"/>
                </a:lnTo>
                <a:lnTo>
                  <a:pt x="1069847" y="573024"/>
                </a:lnTo>
                <a:lnTo>
                  <a:pt x="1080515" y="560832"/>
                </a:lnTo>
                <a:lnTo>
                  <a:pt x="1112519" y="516636"/>
                </a:lnTo>
                <a:lnTo>
                  <a:pt x="1130807" y="490728"/>
                </a:lnTo>
                <a:close/>
              </a:path>
              <a:path w="5295900" h="2423160">
                <a:moveTo>
                  <a:pt x="1232915" y="344424"/>
                </a:moveTo>
                <a:lnTo>
                  <a:pt x="1211579" y="330708"/>
                </a:lnTo>
                <a:lnTo>
                  <a:pt x="1184147" y="368808"/>
                </a:lnTo>
                <a:lnTo>
                  <a:pt x="1153667" y="413004"/>
                </a:lnTo>
                <a:lnTo>
                  <a:pt x="1153667" y="414528"/>
                </a:lnTo>
                <a:lnTo>
                  <a:pt x="1175003" y="428244"/>
                </a:lnTo>
                <a:lnTo>
                  <a:pt x="1232915" y="344424"/>
                </a:lnTo>
                <a:close/>
              </a:path>
              <a:path w="5295900" h="2423160">
                <a:moveTo>
                  <a:pt x="1335023" y="199644"/>
                </a:moveTo>
                <a:lnTo>
                  <a:pt x="1313687" y="184404"/>
                </a:lnTo>
                <a:lnTo>
                  <a:pt x="1304543" y="198120"/>
                </a:lnTo>
                <a:lnTo>
                  <a:pt x="1274063" y="240792"/>
                </a:lnTo>
                <a:lnTo>
                  <a:pt x="1255775" y="268224"/>
                </a:lnTo>
                <a:lnTo>
                  <a:pt x="1275587" y="281940"/>
                </a:lnTo>
                <a:lnTo>
                  <a:pt x="1295399" y="254508"/>
                </a:lnTo>
                <a:lnTo>
                  <a:pt x="1325879" y="213360"/>
                </a:lnTo>
                <a:lnTo>
                  <a:pt x="1335023" y="199644"/>
                </a:lnTo>
                <a:close/>
              </a:path>
              <a:path w="5295900" h="2423160">
                <a:moveTo>
                  <a:pt x="1441703" y="59436"/>
                </a:moveTo>
                <a:lnTo>
                  <a:pt x="1421891" y="42672"/>
                </a:lnTo>
                <a:lnTo>
                  <a:pt x="1365503" y="115824"/>
                </a:lnTo>
                <a:lnTo>
                  <a:pt x="1359407" y="123444"/>
                </a:lnTo>
                <a:lnTo>
                  <a:pt x="1379219" y="138684"/>
                </a:lnTo>
                <a:lnTo>
                  <a:pt x="1385315" y="131064"/>
                </a:lnTo>
                <a:lnTo>
                  <a:pt x="1415795" y="91440"/>
                </a:lnTo>
                <a:lnTo>
                  <a:pt x="1441703" y="59436"/>
                </a:lnTo>
                <a:close/>
              </a:path>
              <a:path w="5295900" h="2423160">
                <a:moveTo>
                  <a:pt x="1491894" y="0"/>
                </a:moveTo>
                <a:lnTo>
                  <a:pt x="1488809" y="0"/>
                </a:lnTo>
                <a:lnTo>
                  <a:pt x="1490471" y="1524"/>
                </a:lnTo>
                <a:lnTo>
                  <a:pt x="1491894" y="0"/>
                </a:lnTo>
                <a:close/>
              </a:path>
              <a:path w="5295900" h="2423160">
                <a:moveTo>
                  <a:pt x="3732275" y="24384"/>
                </a:moveTo>
                <a:lnTo>
                  <a:pt x="3666544" y="0"/>
                </a:lnTo>
                <a:lnTo>
                  <a:pt x="3633787" y="0"/>
                </a:lnTo>
                <a:lnTo>
                  <a:pt x="3628643" y="13716"/>
                </a:lnTo>
                <a:lnTo>
                  <a:pt x="3724655" y="48768"/>
                </a:lnTo>
                <a:lnTo>
                  <a:pt x="3732275" y="24384"/>
                </a:lnTo>
                <a:close/>
              </a:path>
              <a:path w="5295900" h="2423160">
                <a:moveTo>
                  <a:pt x="3899915" y="86868"/>
                </a:moveTo>
                <a:lnTo>
                  <a:pt x="3852671" y="68580"/>
                </a:lnTo>
                <a:lnTo>
                  <a:pt x="3803903" y="51816"/>
                </a:lnTo>
                <a:lnTo>
                  <a:pt x="3794759" y="74676"/>
                </a:lnTo>
                <a:lnTo>
                  <a:pt x="3843527" y="92964"/>
                </a:lnTo>
                <a:lnTo>
                  <a:pt x="3890771" y="111252"/>
                </a:lnTo>
                <a:lnTo>
                  <a:pt x="3899915" y="86868"/>
                </a:lnTo>
                <a:close/>
              </a:path>
              <a:path w="5295900" h="2423160">
                <a:moveTo>
                  <a:pt x="4066031" y="150876"/>
                </a:moveTo>
                <a:lnTo>
                  <a:pt x="3970019" y="114300"/>
                </a:lnTo>
                <a:lnTo>
                  <a:pt x="3960875" y="137160"/>
                </a:lnTo>
                <a:lnTo>
                  <a:pt x="4056887" y="173736"/>
                </a:lnTo>
                <a:lnTo>
                  <a:pt x="4066031" y="150876"/>
                </a:lnTo>
                <a:close/>
              </a:path>
              <a:path w="5295900" h="2423160">
                <a:moveTo>
                  <a:pt x="4230623" y="214884"/>
                </a:moveTo>
                <a:lnTo>
                  <a:pt x="4181855" y="196596"/>
                </a:lnTo>
                <a:lnTo>
                  <a:pt x="4136135" y="178308"/>
                </a:lnTo>
                <a:lnTo>
                  <a:pt x="4126991" y="201168"/>
                </a:lnTo>
                <a:lnTo>
                  <a:pt x="4172711" y="219456"/>
                </a:lnTo>
                <a:lnTo>
                  <a:pt x="4221479" y="239268"/>
                </a:lnTo>
                <a:lnTo>
                  <a:pt x="4230623" y="214884"/>
                </a:lnTo>
                <a:close/>
              </a:path>
              <a:path w="5295900" h="2423160">
                <a:moveTo>
                  <a:pt x="4396739" y="281940"/>
                </a:moveTo>
                <a:lnTo>
                  <a:pt x="4383023" y="275844"/>
                </a:lnTo>
                <a:lnTo>
                  <a:pt x="4302251" y="243840"/>
                </a:lnTo>
                <a:lnTo>
                  <a:pt x="4293107" y="266700"/>
                </a:lnTo>
                <a:lnTo>
                  <a:pt x="4373879" y="300228"/>
                </a:lnTo>
                <a:lnTo>
                  <a:pt x="4386071" y="304800"/>
                </a:lnTo>
                <a:lnTo>
                  <a:pt x="4396739" y="281940"/>
                </a:lnTo>
                <a:close/>
              </a:path>
              <a:path w="5295900" h="2423160">
                <a:moveTo>
                  <a:pt x="4561331" y="348996"/>
                </a:moveTo>
                <a:lnTo>
                  <a:pt x="4521707" y="332232"/>
                </a:lnTo>
                <a:lnTo>
                  <a:pt x="4475987" y="313944"/>
                </a:lnTo>
                <a:lnTo>
                  <a:pt x="4466843" y="309372"/>
                </a:lnTo>
                <a:lnTo>
                  <a:pt x="4457699" y="333756"/>
                </a:lnTo>
                <a:lnTo>
                  <a:pt x="4466843" y="338328"/>
                </a:lnTo>
                <a:lnTo>
                  <a:pt x="4511039" y="355092"/>
                </a:lnTo>
                <a:lnTo>
                  <a:pt x="4550663" y="371856"/>
                </a:lnTo>
                <a:lnTo>
                  <a:pt x="4561331" y="348996"/>
                </a:lnTo>
                <a:close/>
              </a:path>
              <a:path w="5295900" h="2423160">
                <a:moveTo>
                  <a:pt x="4725923" y="417576"/>
                </a:moveTo>
                <a:lnTo>
                  <a:pt x="4718303" y="414528"/>
                </a:lnTo>
                <a:lnTo>
                  <a:pt x="4683251" y="399288"/>
                </a:lnTo>
                <a:lnTo>
                  <a:pt x="4645151" y="384048"/>
                </a:lnTo>
                <a:lnTo>
                  <a:pt x="4631435" y="377952"/>
                </a:lnTo>
                <a:lnTo>
                  <a:pt x="4622291" y="400812"/>
                </a:lnTo>
                <a:lnTo>
                  <a:pt x="4636007" y="406908"/>
                </a:lnTo>
                <a:lnTo>
                  <a:pt x="4709159" y="437388"/>
                </a:lnTo>
                <a:lnTo>
                  <a:pt x="4715255" y="440436"/>
                </a:lnTo>
                <a:lnTo>
                  <a:pt x="4725923" y="417576"/>
                </a:lnTo>
                <a:close/>
              </a:path>
              <a:path w="5295900" h="2423160">
                <a:moveTo>
                  <a:pt x="4888991" y="486156"/>
                </a:moveTo>
                <a:lnTo>
                  <a:pt x="4867655" y="477012"/>
                </a:lnTo>
                <a:lnTo>
                  <a:pt x="4843271" y="466344"/>
                </a:lnTo>
                <a:lnTo>
                  <a:pt x="4814315" y="454152"/>
                </a:lnTo>
                <a:lnTo>
                  <a:pt x="4796027" y="446532"/>
                </a:lnTo>
                <a:lnTo>
                  <a:pt x="4785359" y="469392"/>
                </a:lnTo>
                <a:lnTo>
                  <a:pt x="4805171" y="478536"/>
                </a:lnTo>
                <a:lnTo>
                  <a:pt x="4832603" y="489204"/>
                </a:lnTo>
                <a:lnTo>
                  <a:pt x="4858511" y="501396"/>
                </a:lnTo>
                <a:lnTo>
                  <a:pt x="4879847" y="509016"/>
                </a:lnTo>
                <a:lnTo>
                  <a:pt x="4888991" y="486156"/>
                </a:lnTo>
                <a:close/>
              </a:path>
              <a:path w="5295900" h="2423160">
                <a:moveTo>
                  <a:pt x="5053583" y="550164"/>
                </a:moveTo>
                <a:lnTo>
                  <a:pt x="4983479" y="527304"/>
                </a:lnTo>
                <a:lnTo>
                  <a:pt x="4981955" y="525780"/>
                </a:lnTo>
                <a:lnTo>
                  <a:pt x="4977383" y="524256"/>
                </a:lnTo>
                <a:lnTo>
                  <a:pt x="4969763" y="521208"/>
                </a:lnTo>
                <a:lnTo>
                  <a:pt x="4959095" y="516636"/>
                </a:lnTo>
                <a:lnTo>
                  <a:pt x="4948427" y="539496"/>
                </a:lnTo>
                <a:lnTo>
                  <a:pt x="4959095" y="544068"/>
                </a:lnTo>
                <a:lnTo>
                  <a:pt x="4966715" y="547116"/>
                </a:lnTo>
                <a:lnTo>
                  <a:pt x="4971287" y="548640"/>
                </a:lnTo>
                <a:lnTo>
                  <a:pt x="4972811" y="550164"/>
                </a:lnTo>
                <a:lnTo>
                  <a:pt x="5045963" y="573024"/>
                </a:lnTo>
                <a:lnTo>
                  <a:pt x="5053583" y="550164"/>
                </a:lnTo>
                <a:close/>
              </a:path>
              <a:path w="5295900" h="2423160">
                <a:moveTo>
                  <a:pt x="5222747" y="603504"/>
                </a:moveTo>
                <a:lnTo>
                  <a:pt x="5126735" y="573024"/>
                </a:lnTo>
                <a:lnTo>
                  <a:pt x="5119115" y="597408"/>
                </a:lnTo>
                <a:lnTo>
                  <a:pt x="5215127" y="627888"/>
                </a:lnTo>
                <a:lnTo>
                  <a:pt x="5222747" y="603504"/>
                </a:lnTo>
                <a:close/>
              </a:path>
              <a:path w="5295900" h="2423160">
                <a:moveTo>
                  <a:pt x="5268467" y="646262"/>
                </a:moveTo>
                <a:lnTo>
                  <a:pt x="5268467" y="620268"/>
                </a:lnTo>
                <a:lnTo>
                  <a:pt x="5262371" y="641604"/>
                </a:lnTo>
                <a:lnTo>
                  <a:pt x="5247393" y="624705"/>
                </a:lnTo>
                <a:lnTo>
                  <a:pt x="5181599" y="638556"/>
                </a:lnTo>
                <a:lnTo>
                  <a:pt x="5175503" y="640080"/>
                </a:lnTo>
                <a:lnTo>
                  <a:pt x="5170931" y="647700"/>
                </a:lnTo>
                <a:lnTo>
                  <a:pt x="5172455" y="653796"/>
                </a:lnTo>
                <a:lnTo>
                  <a:pt x="5173979" y="661416"/>
                </a:lnTo>
                <a:lnTo>
                  <a:pt x="5181599" y="665988"/>
                </a:lnTo>
                <a:lnTo>
                  <a:pt x="5187695" y="664464"/>
                </a:lnTo>
                <a:lnTo>
                  <a:pt x="5268467" y="646262"/>
                </a:lnTo>
                <a:close/>
              </a:path>
              <a:path w="5295900" h="2423160">
                <a:moveTo>
                  <a:pt x="5295899" y="640080"/>
                </a:moveTo>
                <a:lnTo>
                  <a:pt x="5221223" y="557784"/>
                </a:lnTo>
                <a:lnTo>
                  <a:pt x="5216651" y="553212"/>
                </a:lnTo>
                <a:lnTo>
                  <a:pt x="5209031" y="553212"/>
                </a:lnTo>
                <a:lnTo>
                  <a:pt x="5204459" y="557784"/>
                </a:lnTo>
                <a:lnTo>
                  <a:pt x="5198363" y="562356"/>
                </a:lnTo>
                <a:lnTo>
                  <a:pt x="5198363" y="569976"/>
                </a:lnTo>
                <a:lnTo>
                  <a:pt x="5202935" y="574548"/>
                </a:lnTo>
                <a:lnTo>
                  <a:pt x="5247393" y="624705"/>
                </a:lnTo>
                <a:lnTo>
                  <a:pt x="5268467" y="620268"/>
                </a:lnTo>
                <a:lnTo>
                  <a:pt x="5268467" y="646262"/>
                </a:lnTo>
                <a:lnTo>
                  <a:pt x="5295899" y="640080"/>
                </a:lnTo>
                <a:close/>
              </a:path>
              <a:path w="5295900" h="2423160">
                <a:moveTo>
                  <a:pt x="5268467" y="620268"/>
                </a:moveTo>
                <a:lnTo>
                  <a:pt x="5247393" y="624705"/>
                </a:lnTo>
                <a:lnTo>
                  <a:pt x="5262371" y="641604"/>
                </a:lnTo>
                <a:lnTo>
                  <a:pt x="5268467" y="620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17447" y="3886199"/>
            <a:ext cx="5295900" cy="2423160"/>
          </a:xfrm>
          <a:custGeom>
            <a:avLst/>
            <a:gdLst/>
            <a:ahLst/>
            <a:cxnLst/>
            <a:rect l="l" t="t" r="r" b="b"/>
            <a:pathLst>
              <a:path w="5295900" h="2423160">
                <a:moveTo>
                  <a:pt x="67055" y="2331720"/>
                </a:moveTo>
                <a:lnTo>
                  <a:pt x="44195" y="2321052"/>
                </a:lnTo>
                <a:lnTo>
                  <a:pt x="0" y="2412492"/>
                </a:lnTo>
                <a:lnTo>
                  <a:pt x="22859" y="2423160"/>
                </a:lnTo>
                <a:lnTo>
                  <a:pt x="67055" y="2331720"/>
                </a:lnTo>
                <a:close/>
              </a:path>
              <a:path w="5295900" h="2423160">
                <a:moveTo>
                  <a:pt x="143255" y="2171700"/>
                </a:moveTo>
                <a:lnTo>
                  <a:pt x="120395" y="2159508"/>
                </a:lnTo>
                <a:lnTo>
                  <a:pt x="117347" y="2167128"/>
                </a:lnTo>
                <a:lnTo>
                  <a:pt x="76199" y="2252472"/>
                </a:lnTo>
                <a:lnTo>
                  <a:pt x="99059" y="2263140"/>
                </a:lnTo>
                <a:lnTo>
                  <a:pt x="140207" y="2177796"/>
                </a:lnTo>
                <a:lnTo>
                  <a:pt x="143255" y="2171700"/>
                </a:lnTo>
                <a:close/>
              </a:path>
              <a:path w="5295900" h="2423160">
                <a:moveTo>
                  <a:pt x="220979" y="2011680"/>
                </a:moveTo>
                <a:lnTo>
                  <a:pt x="198119" y="1999488"/>
                </a:lnTo>
                <a:lnTo>
                  <a:pt x="153923" y="2090928"/>
                </a:lnTo>
                <a:lnTo>
                  <a:pt x="176783" y="2103120"/>
                </a:lnTo>
                <a:lnTo>
                  <a:pt x="220979" y="2011680"/>
                </a:lnTo>
                <a:close/>
              </a:path>
              <a:path w="5295900" h="2423160">
                <a:moveTo>
                  <a:pt x="298703" y="1851660"/>
                </a:moveTo>
                <a:lnTo>
                  <a:pt x="275843" y="1839468"/>
                </a:lnTo>
                <a:lnTo>
                  <a:pt x="234695" y="1923288"/>
                </a:lnTo>
                <a:lnTo>
                  <a:pt x="230123" y="1930908"/>
                </a:lnTo>
                <a:lnTo>
                  <a:pt x="252983" y="1941576"/>
                </a:lnTo>
                <a:lnTo>
                  <a:pt x="257555" y="1933956"/>
                </a:lnTo>
                <a:lnTo>
                  <a:pt x="298703" y="1851660"/>
                </a:lnTo>
                <a:close/>
              </a:path>
              <a:path w="5295900" h="2423160">
                <a:moveTo>
                  <a:pt x="377951" y="1691640"/>
                </a:moveTo>
                <a:lnTo>
                  <a:pt x="355091" y="1680972"/>
                </a:lnTo>
                <a:lnTo>
                  <a:pt x="353567" y="1682496"/>
                </a:lnTo>
                <a:lnTo>
                  <a:pt x="309371" y="1770888"/>
                </a:lnTo>
                <a:lnTo>
                  <a:pt x="332231" y="1783080"/>
                </a:lnTo>
                <a:lnTo>
                  <a:pt x="377951" y="1691640"/>
                </a:lnTo>
                <a:close/>
              </a:path>
              <a:path w="5295900" h="2423160">
                <a:moveTo>
                  <a:pt x="458723" y="1534668"/>
                </a:moveTo>
                <a:lnTo>
                  <a:pt x="435863" y="1522476"/>
                </a:lnTo>
                <a:lnTo>
                  <a:pt x="414527" y="1565148"/>
                </a:lnTo>
                <a:lnTo>
                  <a:pt x="390143" y="1612392"/>
                </a:lnTo>
                <a:lnTo>
                  <a:pt x="413003" y="1624584"/>
                </a:lnTo>
                <a:lnTo>
                  <a:pt x="435863" y="1577340"/>
                </a:lnTo>
                <a:lnTo>
                  <a:pt x="458723" y="1534668"/>
                </a:lnTo>
                <a:close/>
              </a:path>
              <a:path w="5295900" h="2423160">
                <a:moveTo>
                  <a:pt x="542543" y="1377696"/>
                </a:moveTo>
                <a:lnTo>
                  <a:pt x="521207" y="1365504"/>
                </a:lnTo>
                <a:lnTo>
                  <a:pt x="473963" y="1450848"/>
                </a:lnTo>
                <a:lnTo>
                  <a:pt x="472439" y="1455420"/>
                </a:lnTo>
                <a:lnTo>
                  <a:pt x="495299" y="1467612"/>
                </a:lnTo>
                <a:lnTo>
                  <a:pt x="496823" y="1461516"/>
                </a:lnTo>
                <a:lnTo>
                  <a:pt x="542543" y="1377696"/>
                </a:lnTo>
                <a:close/>
              </a:path>
              <a:path w="5295900" h="2423160">
                <a:moveTo>
                  <a:pt x="629411" y="1223772"/>
                </a:moveTo>
                <a:lnTo>
                  <a:pt x="608075" y="1210056"/>
                </a:lnTo>
                <a:lnTo>
                  <a:pt x="598931" y="1226820"/>
                </a:lnTo>
                <a:lnTo>
                  <a:pt x="557783" y="1298448"/>
                </a:lnTo>
                <a:lnTo>
                  <a:pt x="579119" y="1310640"/>
                </a:lnTo>
                <a:lnTo>
                  <a:pt x="620267" y="1239012"/>
                </a:lnTo>
                <a:lnTo>
                  <a:pt x="629411" y="1223772"/>
                </a:lnTo>
                <a:close/>
              </a:path>
              <a:path w="5295900" h="2423160">
                <a:moveTo>
                  <a:pt x="720851" y="1071372"/>
                </a:moveTo>
                <a:lnTo>
                  <a:pt x="699515" y="1057656"/>
                </a:lnTo>
                <a:lnTo>
                  <a:pt x="661415" y="1118616"/>
                </a:lnTo>
                <a:lnTo>
                  <a:pt x="646175" y="1144524"/>
                </a:lnTo>
                <a:lnTo>
                  <a:pt x="669035" y="1156716"/>
                </a:lnTo>
                <a:lnTo>
                  <a:pt x="682751" y="1132332"/>
                </a:lnTo>
                <a:lnTo>
                  <a:pt x="720851" y="1071372"/>
                </a:lnTo>
                <a:close/>
              </a:path>
              <a:path w="5295900" h="2423160">
                <a:moveTo>
                  <a:pt x="815339" y="920496"/>
                </a:moveTo>
                <a:lnTo>
                  <a:pt x="794003" y="906780"/>
                </a:lnTo>
                <a:lnTo>
                  <a:pt x="790955" y="912876"/>
                </a:lnTo>
                <a:lnTo>
                  <a:pt x="739139" y="992124"/>
                </a:lnTo>
                <a:lnTo>
                  <a:pt x="760475" y="1005840"/>
                </a:lnTo>
                <a:lnTo>
                  <a:pt x="812291" y="926592"/>
                </a:lnTo>
                <a:lnTo>
                  <a:pt x="815339" y="920496"/>
                </a:lnTo>
                <a:close/>
              </a:path>
              <a:path w="5295900" h="2423160">
                <a:moveTo>
                  <a:pt x="917447" y="775716"/>
                </a:moveTo>
                <a:lnTo>
                  <a:pt x="896111" y="760476"/>
                </a:lnTo>
                <a:lnTo>
                  <a:pt x="856487" y="815340"/>
                </a:lnTo>
                <a:lnTo>
                  <a:pt x="836675" y="844296"/>
                </a:lnTo>
                <a:lnTo>
                  <a:pt x="858011" y="858012"/>
                </a:lnTo>
                <a:lnTo>
                  <a:pt x="877823" y="829056"/>
                </a:lnTo>
                <a:lnTo>
                  <a:pt x="917447" y="775716"/>
                </a:lnTo>
                <a:close/>
              </a:path>
              <a:path w="5295900" h="2423160">
                <a:moveTo>
                  <a:pt x="1024127" y="633984"/>
                </a:moveTo>
                <a:lnTo>
                  <a:pt x="1002791" y="618744"/>
                </a:lnTo>
                <a:lnTo>
                  <a:pt x="992123" y="632460"/>
                </a:lnTo>
                <a:lnTo>
                  <a:pt x="941831" y="697992"/>
                </a:lnTo>
                <a:lnTo>
                  <a:pt x="961643" y="714756"/>
                </a:lnTo>
                <a:lnTo>
                  <a:pt x="1011935" y="647700"/>
                </a:lnTo>
                <a:lnTo>
                  <a:pt x="1024127" y="633984"/>
                </a:lnTo>
                <a:close/>
              </a:path>
              <a:path w="5295900" h="2423160">
                <a:moveTo>
                  <a:pt x="1130807" y="490728"/>
                </a:moveTo>
                <a:lnTo>
                  <a:pt x="1109471" y="475488"/>
                </a:lnTo>
                <a:lnTo>
                  <a:pt x="1091183" y="501396"/>
                </a:lnTo>
                <a:lnTo>
                  <a:pt x="1059179" y="545592"/>
                </a:lnTo>
                <a:lnTo>
                  <a:pt x="1050035" y="557784"/>
                </a:lnTo>
                <a:lnTo>
                  <a:pt x="1069847" y="573024"/>
                </a:lnTo>
                <a:lnTo>
                  <a:pt x="1080515" y="560832"/>
                </a:lnTo>
                <a:lnTo>
                  <a:pt x="1112519" y="516636"/>
                </a:lnTo>
                <a:lnTo>
                  <a:pt x="1130807" y="490728"/>
                </a:lnTo>
                <a:close/>
              </a:path>
              <a:path w="5295900" h="2423160">
                <a:moveTo>
                  <a:pt x="1232915" y="344424"/>
                </a:moveTo>
                <a:lnTo>
                  <a:pt x="1211579" y="330708"/>
                </a:lnTo>
                <a:lnTo>
                  <a:pt x="1184147" y="368808"/>
                </a:lnTo>
                <a:lnTo>
                  <a:pt x="1153667" y="413004"/>
                </a:lnTo>
                <a:lnTo>
                  <a:pt x="1153667" y="414528"/>
                </a:lnTo>
                <a:lnTo>
                  <a:pt x="1175003" y="428244"/>
                </a:lnTo>
                <a:lnTo>
                  <a:pt x="1232915" y="344424"/>
                </a:lnTo>
                <a:close/>
              </a:path>
              <a:path w="5295900" h="2423160">
                <a:moveTo>
                  <a:pt x="1335023" y="199644"/>
                </a:moveTo>
                <a:lnTo>
                  <a:pt x="1313687" y="184404"/>
                </a:lnTo>
                <a:lnTo>
                  <a:pt x="1304543" y="198120"/>
                </a:lnTo>
                <a:lnTo>
                  <a:pt x="1274063" y="240792"/>
                </a:lnTo>
                <a:lnTo>
                  <a:pt x="1255775" y="268224"/>
                </a:lnTo>
                <a:lnTo>
                  <a:pt x="1275587" y="281940"/>
                </a:lnTo>
                <a:lnTo>
                  <a:pt x="1295399" y="254508"/>
                </a:lnTo>
                <a:lnTo>
                  <a:pt x="1325879" y="213360"/>
                </a:lnTo>
                <a:lnTo>
                  <a:pt x="1335023" y="199644"/>
                </a:lnTo>
                <a:close/>
              </a:path>
              <a:path w="5295900" h="2423160">
                <a:moveTo>
                  <a:pt x="1441703" y="59436"/>
                </a:moveTo>
                <a:lnTo>
                  <a:pt x="1421891" y="42672"/>
                </a:lnTo>
                <a:lnTo>
                  <a:pt x="1365503" y="115824"/>
                </a:lnTo>
                <a:lnTo>
                  <a:pt x="1359407" y="123444"/>
                </a:lnTo>
                <a:lnTo>
                  <a:pt x="1379219" y="138684"/>
                </a:lnTo>
                <a:lnTo>
                  <a:pt x="1385315" y="131064"/>
                </a:lnTo>
                <a:lnTo>
                  <a:pt x="1415795" y="91440"/>
                </a:lnTo>
                <a:lnTo>
                  <a:pt x="1441703" y="59436"/>
                </a:lnTo>
                <a:close/>
              </a:path>
              <a:path w="5295900" h="2423160">
                <a:moveTo>
                  <a:pt x="1491894" y="0"/>
                </a:moveTo>
                <a:lnTo>
                  <a:pt x="1488809" y="0"/>
                </a:lnTo>
                <a:lnTo>
                  <a:pt x="1490471" y="1524"/>
                </a:lnTo>
                <a:lnTo>
                  <a:pt x="1491894" y="0"/>
                </a:lnTo>
                <a:close/>
              </a:path>
              <a:path w="5295900" h="2423160">
                <a:moveTo>
                  <a:pt x="3732275" y="24384"/>
                </a:moveTo>
                <a:lnTo>
                  <a:pt x="3666544" y="0"/>
                </a:lnTo>
                <a:lnTo>
                  <a:pt x="3633787" y="0"/>
                </a:lnTo>
                <a:lnTo>
                  <a:pt x="3628643" y="13716"/>
                </a:lnTo>
                <a:lnTo>
                  <a:pt x="3724655" y="48768"/>
                </a:lnTo>
                <a:lnTo>
                  <a:pt x="3732275" y="24384"/>
                </a:lnTo>
                <a:close/>
              </a:path>
              <a:path w="5295900" h="2423160">
                <a:moveTo>
                  <a:pt x="3899915" y="86868"/>
                </a:moveTo>
                <a:lnTo>
                  <a:pt x="3852671" y="68580"/>
                </a:lnTo>
                <a:lnTo>
                  <a:pt x="3803903" y="51816"/>
                </a:lnTo>
                <a:lnTo>
                  <a:pt x="3794759" y="74676"/>
                </a:lnTo>
                <a:lnTo>
                  <a:pt x="3843527" y="92964"/>
                </a:lnTo>
                <a:lnTo>
                  <a:pt x="3890771" y="111252"/>
                </a:lnTo>
                <a:lnTo>
                  <a:pt x="3899915" y="86868"/>
                </a:lnTo>
                <a:close/>
              </a:path>
              <a:path w="5295900" h="2423160">
                <a:moveTo>
                  <a:pt x="4066031" y="150876"/>
                </a:moveTo>
                <a:lnTo>
                  <a:pt x="3970019" y="114300"/>
                </a:lnTo>
                <a:lnTo>
                  <a:pt x="3960875" y="137160"/>
                </a:lnTo>
                <a:lnTo>
                  <a:pt x="4056887" y="173736"/>
                </a:lnTo>
                <a:lnTo>
                  <a:pt x="4066031" y="150876"/>
                </a:lnTo>
                <a:close/>
              </a:path>
              <a:path w="5295900" h="2423160">
                <a:moveTo>
                  <a:pt x="4230623" y="214884"/>
                </a:moveTo>
                <a:lnTo>
                  <a:pt x="4181855" y="196596"/>
                </a:lnTo>
                <a:lnTo>
                  <a:pt x="4136135" y="178308"/>
                </a:lnTo>
                <a:lnTo>
                  <a:pt x="4126991" y="201168"/>
                </a:lnTo>
                <a:lnTo>
                  <a:pt x="4172711" y="219456"/>
                </a:lnTo>
                <a:lnTo>
                  <a:pt x="4221479" y="239268"/>
                </a:lnTo>
                <a:lnTo>
                  <a:pt x="4230623" y="214884"/>
                </a:lnTo>
                <a:close/>
              </a:path>
              <a:path w="5295900" h="2423160">
                <a:moveTo>
                  <a:pt x="4396739" y="281940"/>
                </a:moveTo>
                <a:lnTo>
                  <a:pt x="4383023" y="275844"/>
                </a:lnTo>
                <a:lnTo>
                  <a:pt x="4302251" y="243840"/>
                </a:lnTo>
                <a:lnTo>
                  <a:pt x="4293107" y="266700"/>
                </a:lnTo>
                <a:lnTo>
                  <a:pt x="4373879" y="300228"/>
                </a:lnTo>
                <a:lnTo>
                  <a:pt x="4386071" y="304800"/>
                </a:lnTo>
                <a:lnTo>
                  <a:pt x="4396739" y="281940"/>
                </a:lnTo>
                <a:close/>
              </a:path>
              <a:path w="5295900" h="2423160">
                <a:moveTo>
                  <a:pt x="4561331" y="348996"/>
                </a:moveTo>
                <a:lnTo>
                  <a:pt x="4521707" y="332232"/>
                </a:lnTo>
                <a:lnTo>
                  <a:pt x="4475987" y="313944"/>
                </a:lnTo>
                <a:lnTo>
                  <a:pt x="4466843" y="309372"/>
                </a:lnTo>
                <a:lnTo>
                  <a:pt x="4457699" y="333756"/>
                </a:lnTo>
                <a:lnTo>
                  <a:pt x="4466843" y="338328"/>
                </a:lnTo>
                <a:lnTo>
                  <a:pt x="4511039" y="355092"/>
                </a:lnTo>
                <a:lnTo>
                  <a:pt x="4550663" y="371856"/>
                </a:lnTo>
                <a:lnTo>
                  <a:pt x="4561331" y="348996"/>
                </a:lnTo>
                <a:close/>
              </a:path>
              <a:path w="5295900" h="2423160">
                <a:moveTo>
                  <a:pt x="4725923" y="417576"/>
                </a:moveTo>
                <a:lnTo>
                  <a:pt x="4718303" y="414528"/>
                </a:lnTo>
                <a:lnTo>
                  <a:pt x="4683251" y="399288"/>
                </a:lnTo>
                <a:lnTo>
                  <a:pt x="4645151" y="384048"/>
                </a:lnTo>
                <a:lnTo>
                  <a:pt x="4631435" y="377952"/>
                </a:lnTo>
                <a:lnTo>
                  <a:pt x="4622291" y="400812"/>
                </a:lnTo>
                <a:lnTo>
                  <a:pt x="4636007" y="406908"/>
                </a:lnTo>
                <a:lnTo>
                  <a:pt x="4709159" y="437388"/>
                </a:lnTo>
                <a:lnTo>
                  <a:pt x="4715255" y="440436"/>
                </a:lnTo>
                <a:lnTo>
                  <a:pt x="4725923" y="417576"/>
                </a:lnTo>
                <a:close/>
              </a:path>
              <a:path w="5295900" h="2423160">
                <a:moveTo>
                  <a:pt x="4888991" y="486156"/>
                </a:moveTo>
                <a:lnTo>
                  <a:pt x="4867655" y="477012"/>
                </a:lnTo>
                <a:lnTo>
                  <a:pt x="4843271" y="466344"/>
                </a:lnTo>
                <a:lnTo>
                  <a:pt x="4814315" y="454152"/>
                </a:lnTo>
                <a:lnTo>
                  <a:pt x="4796027" y="446532"/>
                </a:lnTo>
                <a:lnTo>
                  <a:pt x="4785359" y="469392"/>
                </a:lnTo>
                <a:lnTo>
                  <a:pt x="4805171" y="478536"/>
                </a:lnTo>
                <a:lnTo>
                  <a:pt x="4832603" y="489204"/>
                </a:lnTo>
                <a:lnTo>
                  <a:pt x="4858511" y="501396"/>
                </a:lnTo>
                <a:lnTo>
                  <a:pt x="4879847" y="509016"/>
                </a:lnTo>
                <a:lnTo>
                  <a:pt x="4888991" y="486156"/>
                </a:lnTo>
                <a:close/>
              </a:path>
              <a:path w="5295900" h="2423160">
                <a:moveTo>
                  <a:pt x="5053583" y="550164"/>
                </a:moveTo>
                <a:lnTo>
                  <a:pt x="4983479" y="527304"/>
                </a:lnTo>
                <a:lnTo>
                  <a:pt x="4981955" y="525780"/>
                </a:lnTo>
                <a:lnTo>
                  <a:pt x="4977383" y="524256"/>
                </a:lnTo>
                <a:lnTo>
                  <a:pt x="4969763" y="521208"/>
                </a:lnTo>
                <a:lnTo>
                  <a:pt x="4959095" y="516636"/>
                </a:lnTo>
                <a:lnTo>
                  <a:pt x="4948427" y="539496"/>
                </a:lnTo>
                <a:lnTo>
                  <a:pt x="4959095" y="544068"/>
                </a:lnTo>
                <a:lnTo>
                  <a:pt x="4966715" y="547116"/>
                </a:lnTo>
                <a:lnTo>
                  <a:pt x="4971287" y="548640"/>
                </a:lnTo>
                <a:lnTo>
                  <a:pt x="4972811" y="550164"/>
                </a:lnTo>
                <a:lnTo>
                  <a:pt x="5045963" y="573024"/>
                </a:lnTo>
                <a:lnTo>
                  <a:pt x="5053583" y="550164"/>
                </a:lnTo>
                <a:close/>
              </a:path>
              <a:path w="5295900" h="2423160">
                <a:moveTo>
                  <a:pt x="5222747" y="603504"/>
                </a:moveTo>
                <a:lnTo>
                  <a:pt x="5126735" y="573024"/>
                </a:lnTo>
                <a:lnTo>
                  <a:pt x="5119115" y="597408"/>
                </a:lnTo>
                <a:lnTo>
                  <a:pt x="5215127" y="627888"/>
                </a:lnTo>
                <a:lnTo>
                  <a:pt x="5222747" y="603504"/>
                </a:lnTo>
                <a:close/>
              </a:path>
              <a:path w="5295900" h="2423160">
                <a:moveTo>
                  <a:pt x="5268467" y="646262"/>
                </a:moveTo>
                <a:lnTo>
                  <a:pt x="5268467" y="620268"/>
                </a:lnTo>
                <a:lnTo>
                  <a:pt x="5262371" y="641604"/>
                </a:lnTo>
                <a:lnTo>
                  <a:pt x="5247393" y="624705"/>
                </a:lnTo>
                <a:lnTo>
                  <a:pt x="5181599" y="638556"/>
                </a:lnTo>
                <a:lnTo>
                  <a:pt x="5175503" y="640080"/>
                </a:lnTo>
                <a:lnTo>
                  <a:pt x="5170931" y="647700"/>
                </a:lnTo>
                <a:lnTo>
                  <a:pt x="5172455" y="653796"/>
                </a:lnTo>
                <a:lnTo>
                  <a:pt x="5173979" y="661416"/>
                </a:lnTo>
                <a:lnTo>
                  <a:pt x="5181599" y="665988"/>
                </a:lnTo>
                <a:lnTo>
                  <a:pt x="5187695" y="664464"/>
                </a:lnTo>
                <a:lnTo>
                  <a:pt x="5268467" y="646262"/>
                </a:lnTo>
                <a:close/>
              </a:path>
              <a:path w="5295900" h="2423160">
                <a:moveTo>
                  <a:pt x="5295899" y="640080"/>
                </a:moveTo>
                <a:lnTo>
                  <a:pt x="5221223" y="557784"/>
                </a:lnTo>
                <a:lnTo>
                  <a:pt x="5216651" y="553212"/>
                </a:lnTo>
                <a:lnTo>
                  <a:pt x="5209031" y="553212"/>
                </a:lnTo>
                <a:lnTo>
                  <a:pt x="5204459" y="557784"/>
                </a:lnTo>
                <a:lnTo>
                  <a:pt x="5198363" y="562356"/>
                </a:lnTo>
                <a:lnTo>
                  <a:pt x="5198363" y="569976"/>
                </a:lnTo>
                <a:lnTo>
                  <a:pt x="5202935" y="574548"/>
                </a:lnTo>
                <a:lnTo>
                  <a:pt x="5247393" y="624705"/>
                </a:lnTo>
                <a:lnTo>
                  <a:pt x="5268467" y="620268"/>
                </a:lnTo>
                <a:lnTo>
                  <a:pt x="5268467" y="646262"/>
                </a:lnTo>
                <a:lnTo>
                  <a:pt x="5295899" y="640080"/>
                </a:lnTo>
                <a:close/>
              </a:path>
              <a:path w="5295900" h="2423160">
                <a:moveTo>
                  <a:pt x="5268467" y="620268"/>
                </a:moveTo>
                <a:lnTo>
                  <a:pt x="5247393" y="624705"/>
                </a:lnTo>
                <a:lnTo>
                  <a:pt x="5262371" y="641604"/>
                </a:lnTo>
                <a:lnTo>
                  <a:pt x="5268467" y="620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905758" y="5333489"/>
            <a:ext cx="22860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21652" y="5181600"/>
            <a:ext cx="696595" cy="544195"/>
          </a:xfrm>
          <a:custGeom>
            <a:avLst/>
            <a:gdLst/>
            <a:ahLst/>
            <a:cxnLst/>
            <a:rect l="l" t="t" r="r" b="b"/>
            <a:pathLst>
              <a:path w="696595" h="544195">
                <a:moveTo>
                  <a:pt x="696467" y="544067"/>
                </a:moveTo>
                <a:lnTo>
                  <a:pt x="696467" y="0"/>
                </a:lnTo>
                <a:lnTo>
                  <a:pt x="0" y="0"/>
                </a:lnTo>
                <a:lnTo>
                  <a:pt x="0" y="544067"/>
                </a:lnTo>
                <a:lnTo>
                  <a:pt x="6095" y="544067"/>
                </a:lnTo>
                <a:lnTo>
                  <a:pt x="6095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685799" y="10667"/>
                </a:lnTo>
                <a:lnTo>
                  <a:pt x="685799" y="6095"/>
                </a:lnTo>
                <a:lnTo>
                  <a:pt x="691895" y="10667"/>
                </a:lnTo>
                <a:lnTo>
                  <a:pt x="691895" y="544067"/>
                </a:lnTo>
                <a:lnTo>
                  <a:pt x="696467" y="544067"/>
                </a:lnTo>
                <a:close/>
              </a:path>
              <a:path w="696595" h="544195">
                <a:moveTo>
                  <a:pt x="10667" y="10667"/>
                </a:moveTo>
                <a:lnTo>
                  <a:pt x="10667" y="6095"/>
                </a:lnTo>
                <a:lnTo>
                  <a:pt x="6095" y="10667"/>
                </a:lnTo>
                <a:lnTo>
                  <a:pt x="10667" y="10667"/>
                </a:lnTo>
                <a:close/>
              </a:path>
              <a:path w="696595" h="544195">
                <a:moveTo>
                  <a:pt x="10667" y="533399"/>
                </a:moveTo>
                <a:lnTo>
                  <a:pt x="10667" y="10667"/>
                </a:lnTo>
                <a:lnTo>
                  <a:pt x="6095" y="10667"/>
                </a:lnTo>
                <a:lnTo>
                  <a:pt x="6095" y="533399"/>
                </a:lnTo>
                <a:lnTo>
                  <a:pt x="10667" y="533399"/>
                </a:lnTo>
                <a:close/>
              </a:path>
              <a:path w="696595" h="544195">
                <a:moveTo>
                  <a:pt x="691895" y="533399"/>
                </a:moveTo>
                <a:lnTo>
                  <a:pt x="6095" y="533399"/>
                </a:lnTo>
                <a:lnTo>
                  <a:pt x="10667" y="539495"/>
                </a:lnTo>
                <a:lnTo>
                  <a:pt x="10667" y="544067"/>
                </a:lnTo>
                <a:lnTo>
                  <a:pt x="685799" y="544067"/>
                </a:lnTo>
                <a:lnTo>
                  <a:pt x="685799" y="539495"/>
                </a:lnTo>
                <a:lnTo>
                  <a:pt x="691895" y="533399"/>
                </a:lnTo>
                <a:close/>
              </a:path>
              <a:path w="696595" h="544195">
                <a:moveTo>
                  <a:pt x="10667" y="544067"/>
                </a:moveTo>
                <a:lnTo>
                  <a:pt x="10667" y="539495"/>
                </a:lnTo>
                <a:lnTo>
                  <a:pt x="6095" y="533399"/>
                </a:lnTo>
                <a:lnTo>
                  <a:pt x="6095" y="544067"/>
                </a:lnTo>
                <a:lnTo>
                  <a:pt x="10667" y="544067"/>
                </a:lnTo>
                <a:close/>
              </a:path>
              <a:path w="696595" h="544195">
                <a:moveTo>
                  <a:pt x="691895" y="10667"/>
                </a:moveTo>
                <a:lnTo>
                  <a:pt x="685799" y="6095"/>
                </a:lnTo>
                <a:lnTo>
                  <a:pt x="685799" y="10667"/>
                </a:lnTo>
                <a:lnTo>
                  <a:pt x="691895" y="10667"/>
                </a:lnTo>
                <a:close/>
              </a:path>
              <a:path w="696595" h="544195">
                <a:moveTo>
                  <a:pt x="691895" y="533399"/>
                </a:moveTo>
                <a:lnTo>
                  <a:pt x="691895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1895" y="533399"/>
                </a:lnTo>
                <a:close/>
              </a:path>
              <a:path w="696595" h="544195">
                <a:moveTo>
                  <a:pt x="691895" y="544067"/>
                </a:moveTo>
                <a:lnTo>
                  <a:pt x="691895" y="533399"/>
                </a:lnTo>
                <a:lnTo>
                  <a:pt x="685799" y="539495"/>
                </a:lnTo>
                <a:lnTo>
                  <a:pt x="685799" y="544067"/>
                </a:lnTo>
                <a:lnTo>
                  <a:pt x="691895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127747" y="5187695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779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85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35723" y="5440679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4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35723" y="5440679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4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21351" y="5181600"/>
            <a:ext cx="696595" cy="544195"/>
          </a:xfrm>
          <a:custGeom>
            <a:avLst/>
            <a:gdLst/>
            <a:ahLst/>
            <a:cxnLst/>
            <a:rect l="l" t="t" r="r" b="b"/>
            <a:pathLst>
              <a:path w="696595" h="544195">
                <a:moveTo>
                  <a:pt x="696467" y="544067"/>
                </a:moveTo>
                <a:lnTo>
                  <a:pt x="696467" y="0"/>
                </a:lnTo>
                <a:lnTo>
                  <a:pt x="0" y="0"/>
                </a:lnTo>
                <a:lnTo>
                  <a:pt x="0" y="544067"/>
                </a:lnTo>
                <a:lnTo>
                  <a:pt x="6095" y="544067"/>
                </a:lnTo>
                <a:lnTo>
                  <a:pt x="6095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685799" y="10667"/>
                </a:lnTo>
                <a:lnTo>
                  <a:pt x="685799" y="6095"/>
                </a:lnTo>
                <a:lnTo>
                  <a:pt x="691895" y="10667"/>
                </a:lnTo>
                <a:lnTo>
                  <a:pt x="691895" y="544067"/>
                </a:lnTo>
                <a:lnTo>
                  <a:pt x="696467" y="544067"/>
                </a:lnTo>
                <a:close/>
              </a:path>
              <a:path w="696595" h="544195">
                <a:moveTo>
                  <a:pt x="10667" y="10667"/>
                </a:moveTo>
                <a:lnTo>
                  <a:pt x="10667" y="6095"/>
                </a:lnTo>
                <a:lnTo>
                  <a:pt x="6095" y="10667"/>
                </a:lnTo>
                <a:lnTo>
                  <a:pt x="10667" y="10667"/>
                </a:lnTo>
                <a:close/>
              </a:path>
              <a:path w="696595" h="544195">
                <a:moveTo>
                  <a:pt x="10667" y="533399"/>
                </a:moveTo>
                <a:lnTo>
                  <a:pt x="10667" y="10667"/>
                </a:lnTo>
                <a:lnTo>
                  <a:pt x="6095" y="10667"/>
                </a:lnTo>
                <a:lnTo>
                  <a:pt x="6095" y="533399"/>
                </a:lnTo>
                <a:lnTo>
                  <a:pt x="10667" y="533399"/>
                </a:lnTo>
                <a:close/>
              </a:path>
              <a:path w="696595" h="544195">
                <a:moveTo>
                  <a:pt x="691895" y="533399"/>
                </a:moveTo>
                <a:lnTo>
                  <a:pt x="6095" y="533399"/>
                </a:lnTo>
                <a:lnTo>
                  <a:pt x="10667" y="539495"/>
                </a:lnTo>
                <a:lnTo>
                  <a:pt x="10667" y="544067"/>
                </a:lnTo>
                <a:lnTo>
                  <a:pt x="685799" y="544067"/>
                </a:lnTo>
                <a:lnTo>
                  <a:pt x="685799" y="539495"/>
                </a:lnTo>
                <a:lnTo>
                  <a:pt x="691895" y="533399"/>
                </a:lnTo>
                <a:close/>
              </a:path>
              <a:path w="696595" h="544195">
                <a:moveTo>
                  <a:pt x="10667" y="544067"/>
                </a:moveTo>
                <a:lnTo>
                  <a:pt x="10667" y="539495"/>
                </a:lnTo>
                <a:lnTo>
                  <a:pt x="6095" y="533399"/>
                </a:lnTo>
                <a:lnTo>
                  <a:pt x="6095" y="544067"/>
                </a:lnTo>
                <a:lnTo>
                  <a:pt x="10667" y="544067"/>
                </a:lnTo>
                <a:close/>
              </a:path>
              <a:path w="696595" h="544195">
                <a:moveTo>
                  <a:pt x="691895" y="10667"/>
                </a:moveTo>
                <a:lnTo>
                  <a:pt x="685799" y="6095"/>
                </a:lnTo>
                <a:lnTo>
                  <a:pt x="685799" y="10667"/>
                </a:lnTo>
                <a:lnTo>
                  <a:pt x="691895" y="10667"/>
                </a:lnTo>
                <a:close/>
              </a:path>
              <a:path w="696595" h="544195">
                <a:moveTo>
                  <a:pt x="691895" y="533399"/>
                </a:moveTo>
                <a:lnTo>
                  <a:pt x="691895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1895" y="533399"/>
                </a:lnTo>
                <a:close/>
              </a:path>
              <a:path w="696595" h="544195">
                <a:moveTo>
                  <a:pt x="691895" y="544067"/>
                </a:moveTo>
                <a:lnTo>
                  <a:pt x="691895" y="533399"/>
                </a:lnTo>
                <a:lnTo>
                  <a:pt x="685799" y="539495"/>
                </a:lnTo>
                <a:lnTo>
                  <a:pt x="685799" y="544067"/>
                </a:lnTo>
                <a:lnTo>
                  <a:pt x="691895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4727447" y="5187695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779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85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35423" y="5440679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4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535423" y="5440679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4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92451" y="5181600"/>
            <a:ext cx="696595" cy="544195"/>
          </a:xfrm>
          <a:custGeom>
            <a:avLst/>
            <a:gdLst/>
            <a:ahLst/>
            <a:cxnLst/>
            <a:rect l="l" t="t" r="r" b="b"/>
            <a:pathLst>
              <a:path w="696594" h="544195">
                <a:moveTo>
                  <a:pt x="696467" y="544067"/>
                </a:moveTo>
                <a:lnTo>
                  <a:pt x="696467" y="0"/>
                </a:lnTo>
                <a:lnTo>
                  <a:pt x="0" y="0"/>
                </a:lnTo>
                <a:lnTo>
                  <a:pt x="0" y="544067"/>
                </a:lnTo>
                <a:lnTo>
                  <a:pt x="6095" y="544067"/>
                </a:lnTo>
                <a:lnTo>
                  <a:pt x="6095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685799" y="10667"/>
                </a:lnTo>
                <a:lnTo>
                  <a:pt x="685799" y="6095"/>
                </a:lnTo>
                <a:lnTo>
                  <a:pt x="691895" y="10667"/>
                </a:lnTo>
                <a:lnTo>
                  <a:pt x="691895" y="544067"/>
                </a:lnTo>
                <a:lnTo>
                  <a:pt x="696467" y="544067"/>
                </a:lnTo>
                <a:close/>
              </a:path>
              <a:path w="696594" h="544195">
                <a:moveTo>
                  <a:pt x="10667" y="10667"/>
                </a:moveTo>
                <a:lnTo>
                  <a:pt x="10667" y="6095"/>
                </a:lnTo>
                <a:lnTo>
                  <a:pt x="6095" y="10667"/>
                </a:lnTo>
                <a:lnTo>
                  <a:pt x="10667" y="10667"/>
                </a:lnTo>
                <a:close/>
              </a:path>
              <a:path w="696594" h="544195">
                <a:moveTo>
                  <a:pt x="10667" y="533399"/>
                </a:moveTo>
                <a:lnTo>
                  <a:pt x="10667" y="10667"/>
                </a:lnTo>
                <a:lnTo>
                  <a:pt x="6095" y="10667"/>
                </a:lnTo>
                <a:lnTo>
                  <a:pt x="6095" y="533399"/>
                </a:lnTo>
                <a:lnTo>
                  <a:pt x="10667" y="533399"/>
                </a:lnTo>
                <a:close/>
              </a:path>
              <a:path w="696594" h="544195">
                <a:moveTo>
                  <a:pt x="691895" y="533399"/>
                </a:moveTo>
                <a:lnTo>
                  <a:pt x="6095" y="533399"/>
                </a:lnTo>
                <a:lnTo>
                  <a:pt x="10667" y="539495"/>
                </a:lnTo>
                <a:lnTo>
                  <a:pt x="10667" y="544067"/>
                </a:lnTo>
                <a:lnTo>
                  <a:pt x="685799" y="544067"/>
                </a:lnTo>
                <a:lnTo>
                  <a:pt x="685799" y="539495"/>
                </a:lnTo>
                <a:lnTo>
                  <a:pt x="691895" y="533399"/>
                </a:lnTo>
                <a:close/>
              </a:path>
              <a:path w="696594" h="544195">
                <a:moveTo>
                  <a:pt x="10667" y="544067"/>
                </a:moveTo>
                <a:lnTo>
                  <a:pt x="10667" y="539495"/>
                </a:lnTo>
                <a:lnTo>
                  <a:pt x="6095" y="533399"/>
                </a:lnTo>
                <a:lnTo>
                  <a:pt x="6095" y="544067"/>
                </a:lnTo>
                <a:lnTo>
                  <a:pt x="10667" y="544067"/>
                </a:lnTo>
                <a:close/>
              </a:path>
              <a:path w="696594" h="544195">
                <a:moveTo>
                  <a:pt x="691895" y="10667"/>
                </a:moveTo>
                <a:lnTo>
                  <a:pt x="685799" y="6095"/>
                </a:lnTo>
                <a:lnTo>
                  <a:pt x="685799" y="10667"/>
                </a:lnTo>
                <a:lnTo>
                  <a:pt x="691895" y="10667"/>
                </a:lnTo>
                <a:close/>
              </a:path>
              <a:path w="696594" h="544195">
                <a:moveTo>
                  <a:pt x="691895" y="533399"/>
                </a:moveTo>
                <a:lnTo>
                  <a:pt x="691895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1895" y="533399"/>
                </a:lnTo>
                <a:close/>
              </a:path>
              <a:path w="696594" h="544195">
                <a:moveTo>
                  <a:pt x="691895" y="544067"/>
                </a:moveTo>
                <a:lnTo>
                  <a:pt x="691895" y="533399"/>
                </a:lnTo>
                <a:lnTo>
                  <a:pt x="685799" y="539495"/>
                </a:lnTo>
                <a:lnTo>
                  <a:pt x="685799" y="544067"/>
                </a:lnTo>
                <a:lnTo>
                  <a:pt x="691895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2098547" y="5187695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779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85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906523" y="5440679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5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906523" y="5440679"/>
            <a:ext cx="192405" cy="30480"/>
          </a:xfrm>
          <a:custGeom>
            <a:avLst/>
            <a:gdLst/>
            <a:ahLst/>
            <a:cxnLst/>
            <a:rect l="l" t="t" r="r" b="b"/>
            <a:pathLst>
              <a:path w="192405" h="30479">
                <a:moveTo>
                  <a:pt x="192023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1523" y="30479"/>
                </a:lnTo>
                <a:lnTo>
                  <a:pt x="1920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089647" y="1758695"/>
            <a:ext cx="2476500" cy="3288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200" y="1600200"/>
            <a:ext cx="2087880" cy="719455"/>
          </a:xfrm>
          <a:custGeom>
            <a:avLst/>
            <a:gdLst/>
            <a:ahLst/>
            <a:cxnLst/>
            <a:rect l="l" t="t" r="r" b="b"/>
            <a:pathLst>
              <a:path w="2087879" h="719455">
                <a:moveTo>
                  <a:pt x="0" y="0"/>
                </a:moveTo>
                <a:lnTo>
                  <a:pt x="0" y="719327"/>
                </a:lnTo>
                <a:lnTo>
                  <a:pt x="2087879" y="719327"/>
                </a:lnTo>
                <a:lnTo>
                  <a:pt x="208787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62627" y="1595627"/>
            <a:ext cx="2097405" cy="728980"/>
          </a:xfrm>
          <a:custGeom>
            <a:avLst/>
            <a:gdLst/>
            <a:ahLst/>
            <a:cxnLst/>
            <a:rect l="l" t="t" r="r" b="b"/>
            <a:pathLst>
              <a:path w="2097404" h="728980">
                <a:moveTo>
                  <a:pt x="2097023" y="728471"/>
                </a:moveTo>
                <a:lnTo>
                  <a:pt x="2097023" y="0"/>
                </a:lnTo>
                <a:lnTo>
                  <a:pt x="0" y="0"/>
                </a:lnTo>
                <a:lnTo>
                  <a:pt x="0" y="728471"/>
                </a:lnTo>
                <a:lnTo>
                  <a:pt x="4571" y="728471"/>
                </a:lnTo>
                <a:lnTo>
                  <a:pt x="4571" y="10667"/>
                </a:lnTo>
                <a:lnTo>
                  <a:pt x="10667" y="4571"/>
                </a:lnTo>
                <a:lnTo>
                  <a:pt x="10667" y="10667"/>
                </a:lnTo>
                <a:lnTo>
                  <a:pt x="2087879" y="10667"/>
                </a:lnTo>
                <a:lnTo>
                  <a:pt x="2087879" y="4571"/>
                </a:lnTo>
                <a:lnTo>
                  <a:pt x="2092451" y="10667"/>
                </a:lnTo>
                <a:lnTo>
                  <a:pt x="2092451" y="728471"/>
                </a:lnTo>
                <a:lnTo>
                  <a:pt x="2097023" y="728471"/>
                </a:lnTo>
                <a:close/>
              </a:path>
              <a:path w="2097404" h="728980">
                <a:moveTo>
                  <a:pt x="10667" y="10667"/>
                </a:moveTo>
                <a:lnTo>
                  <a:pt x="10667" y="4571"/>
                </a:lnTo>
                <a:lnTo>
                  <a:pt x="4571" y="10667"/>
                </a:lnTo>
                <a:lnTo>
                  <a:pt x="10667" y="10667"/>
                </a:lnTo>
                <a:close/>
              </a:path>
              <a:path w="2097404" h="728980">
                <a:moveTo>
                  <a:pt x="10667" y="719327"/>
                </a:moveTo>
                <a:lnTo>
                  <a:pt x="10667" y="10667"/>
                </a:lnTo>
                <a:lnTo>
                  <a:pt x="4571" y="10667"/>
                </a:lnTo>
                <a:lnTo>
                  <a:pt x="4571" y="719327"/>
                </a:lnTo>
                <a:lnTo>
                  <a:pt x="10667" y="719327"/>
                </a:lnTo>
                <a:close/>
              </a:path>
              <a:path w="2097404" h="728980">
                <a:moveTo>
                  <a:pt x="2092451" y="719327"/>
                </a:moveTo>
                <a:lnTo>
                  <a:pt x="4571" y="719327"/>
                </a:lnTo>
                <a:lnTo>
                  <a:pt x="10667" y="723899"/>
                </a:lnTo>
                <a:lnTo>
                  <a:pt x="10667" y="728471"/>
                </a:lnTo>
                <a:lnTo>
                  <a:pt x="2087879" y="728471"/>
                </a:lnTo>
                <a:lnTo>
                  <a:pt x="2087879" y="723899"/>
                </a:lnTo>
                <a:lnTo>
                  <a:pt x="2092451" y="719327"/>
                </a:lnTo>
                <a:close/>
              </a:path>
              <a:path w="2097404" h="728980">
                <a:moveTo>
                  <a:pt x="10667" y="728471"/>
                </a:moveTo>
                <a:lnTo>
                  <a:pt x="10667" y="723899"/>
                </a:lnTo>
                <a:lnTo>
                  <a:pt x="4571" y="719327"/>
                </a:lnTo>
                <a:lnTo>
                  <a:pt x="4571" y="728471"/>
                </a:lnTo>
                <a:lnTo>
                  <a:pt x="10667" y="728471"/>
                </a:lnTo>
                <a:close/>
              </a:path>
              <a:path w="2097404" h="728980">
                <a:moveTo>
                  <a:pt x="2092451" y="10667"/>
                </a:moveTo>
                <a:lnTo>
                  <a:pt x="2087879" y="4571"/>
                </a:lnTo>
                <a:lnTo>
                  <a:pt x="2087879" y="10667"/>
                </a:lnTo>
                <a:lnTo>
                  <a:pt x="2092451" y="10667"/>
                </a:lnTo>
                <a:close/>
              </a:path>
              <a:path w="2097404" h="728980">
                <a:moveTo>
                  <a:pt x="2092451" y="719327"/>
                </a:moveTo>
                <a:lnTo>
                  <a:pt x="2092451" y="10667"/>
                </a:lnTo>
                <a:lnTo>
                  <a:pt x="2087879" y="10667"/>
                </a:lnTo>
                <a:lnTo>
                  <a:pt x="2087879" y="719327"/>
                </a:lnTo>
                <a:lnTo>
                  <a:pt x="2092451" y="719327"/>
                </a:lnTo>
                <a:close/>
              </a:path>
              <a:path w="2097404" h="728980">
                <a:moveTo>
                  <a:pt x="2092451" y="728471"/>
                </a:moveTo>
                <a:lnTo>
                  <a:pt x="2092451" y="719327"/>
                </a:lnTo>
                <a:lnTo>
                  <a:pt x="2087879" y="723899"/>
                </a:lnTo>
                <a:lnTo>
                  <a:pt x="2087879" y="728471"/>
                </a:lnTo>
                <a:lnTo>
                  <a:pt x="2092451" y="728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3427" y="2609088"/>
            <a:ext cx="1080770" cy="1277620"/>
          </a:xfrm>
          <a:custGeom>
            <a:avLst/>
            <a:gdLst/>
            <a:ahLst/>
            <a:cxnLst/>
            <a:rect l="l" t="t" r="r" b="b"/>
            <a:pathLst>
              <a:path w="1080770" h="1277620">
                <a:moveTo>
                  <a:pt x="0" y="0"/>
                </a:moveTo>
                <a:lnTo>
                  <a:pt x="0" y="1277111"/>
                </a:lnTo>
                <a:lnTo>
                  <a:pt x="1080515" y="1277111"/>
                </a:lnTo>
                <a:lnTo>
                  <a:pt x="108051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38855" y="2604516"/>
            <a:ext cx="1089660" cy="1282065"/>
          </a:xfrm>
          <a:custGeom>
            <a:avLst/>
            <a:gdLst/>
            <a:ahLst/>
            <a:cxnLst/>
            <a:rect l="l" t="t" r="r" b="b"/>
            <a:pathLst>
              <a:path w="1089660" h="1282064">
                <a:moveTo>
                  <a:pt x="1089659" y="1281683"/>
                </a:moveTo>
                <a:lnTo>
                  <a:pt x="1089659" y="0"/>
                </a:lnTo>
                <a:lnTo>
                  <a:pt x="0" y="0"/>
                </a:lnTo>
                <a:lnTo>
                  <a:pt x="0" y="1281683"/>
                </a:lnTo>
                <a:lnTo>
                  <a:pt x="4571" y="128168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080515" y="9143"/>
                </a:lnTo>
                <a:lnTo>
                  <a:pt x="1080515" y="4571"/>
                </a:lnTo>
                <a:lnTo>
                  <a:pt x="1085087" y="9143"/>
                </a:lnTo>
                <a:lnTo>
                  <a:pt x="1085087" y="1281683"/>
                </a:lnTo>
                <a:lnTo>
                  <a:pt x="1089659" y="1281683"/>
                </a:lnTo>
                <a:close/>
              </a:path>
              <a:path w="1089660" h="1282064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089660" h="1282064">
                <a:moveTo>
                  <a:pt x="9143" y="1281683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1281683"/>
                </a:lnTo>
                <a:lnTo>
                  <a:pt x="9143" y="1281683"/>
                </a:lnTo>
                <a:close/>
              </a:path>
              <a:path w="1089660" h="1282064">
                <a:moveTo>
                  <a:pt x="1085087" y="9143"/>
                </a:moveTo>
                <a:lnTo>
                  <a:pt x="1080515" y="4571"/>
                </a:lnTo>
                <a:lnTo>
                  <a:pt x="1080515" y="9143"/>
                </a:lnTo>
                <a:lnTo>
                  <a:pt x="1085087" y="9143"/>
                </a:lnTo>
                <a:close/>
              </a:path>
              <a:path w="1089660" h="1282064">
                <a:moveTo>
                  <a:pt x="1085087" y="1281683"/>
                </a:moveTo>
                <a:lnTo>
                  <a:pt x="1085087" y="9143"/>
                </a:lnTo>
                <a:lnTo>
                  <a:pt x="1080515" y="9143"/>
                </a:lnTo>
                <a:lnTo>
                  <a:pt x="1080515" y="1281683"/>
                </a:lnTo>
                <a:lnTo>
                  <a:pt x="1085087" y="128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22166" y="3163314"/>
            <a:ext cx="65786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Cabinet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6707" y="2537460"/>
            <a:ext cx="1079500" cy="1348740"/>
          </a:xfrm>
          <a:custGeom>
            <a:avLst/>
            <a:gdLst/>
            <a:ahLst/>
            <a:cxnLst/>
            <a:rect l="l" t="t" r="r" b="b"/>
            <a:pathLst>
              <a:path w="1079500" h="1348739">
                <a:moveTo>
                  <a:pt x="0" y="0"/>
                </a:moveTo>
                <a:lnTo>
                  <a:pt x="0" y="1348739"/>
                </a:lnTo>
                <a:lnTo>
                  <a:pt x="1078991" y="1348739"/>
                </a:lnTo>
                <a:lnTo>
                  <a:pt x="107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2135" y="2532888"/>
            <a:ext cx="1089660" cy="1353820"/>
          </a:xfrm>
          <a:custGeom>
            <a:avLst/>
            <a:gdLst/>
            <a:ahLst/>
            <a:cxnLst/>
            <a:rect l="l" t="t" r="r" b="b"/>
            <a:pathLst>
              <a:path w="1089659" h="1353820">
                <a:moveTo>
                  <a:pt x="1089659" y="1353311"/>
                </a:moveTo>
                <a:lnTo>
                  <a:pt x="1089659" y="0"/>
                </a:lnTo>
                <a:lnTo>
                  <a:pt x="0" y="0"/>
                </a:lnTo>
                <a:lnTo>
                  <a:pt x="0" y="1353311"/>
                </a:lnTo>
                <a:lnTo>
                  <a:pt x="4571" y="1353311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078991" y="9143"/>
                </a:lnTo>
                <a:lnTo>
                  <a:pt x="1078991" y="4571"/>
                </a:lnTo>
                <a:lnTo>
                  <a:pt x="1083563" y="9143"/>
                </a:lnTo>
                <a:lnTo>
                  <a:pt x="1083563" y="1353311"/>
                </a:lnTo>
                <a:lnTo>
                  <a:pt x="1089659" y="1353311"/>
                </a:lnTo>
                <a:close/>
              </a:path>
              <a:path w="1089659" h="135382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089659" h="1353820">
                <a:moveTo>
                  <a:pt x="9143" y="1353311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1353311"/>
                </a:lnTo>
                <a:lnTo>
                  <a:pt x="9143" y="1353311"/>
                </a:lnTo>
                <a:close/>
              </a:path>
              <a:path w="1089659" h="1353820">
                <a:moveTo>
                  <a:pt x="1083563" y="9143"/>
                </a:moveTo>
                <a:lnTo>
                  <a:pt x="1078991" y="4571"/>
                </a:lnTo>
                <a:lnTo>
                  <a:pt x="1078991" y="9143"/>
                </a:lnTo>
                <a:lnTo>
                  <a:pt x="1083563" y="9143"/>
                </a:lnTo>
                <a:close/>
              </a:path>
              <a:path w="1089659" h="1353820">
                <a:moveTo>
                  <a:pt x="1083563" y="1353311"/>
                </a:moveTo>
                <a:lnTo>
                  <a:pt x="1083563" y="9143"/>
                </a:lnTo>
                <a:lnTo>
                  <a:pt x="1078991" y="9143"/>
                </a:lnTo>
                <a:lnTo>
                  <a:pt x="1078991" y="1353311"/>
                </a:lnTo>
                <a:lnTo>
                  <a:pt x="1083563" y="1353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56447" y="2537460"/>
            <a:ext cx="1079500" cy="1348740"/>
          </a:xfrm>
          <a:custGeom>
            <a:avLst/>
            <a:gdLst/>
            <a:ahLst/>
            <a:cxnLst/>
            <a:rect l="l" t="t" r="r" b="b"/>
            <a:pathLst>
              <a:path w="1079500" h="1348739">
                <a:moveTo>
                  <a:pt x="0" y="0"/>
                </a:moveTo>
                <a:lnTo>
                  <a:pt x="0" y="1348739"/>
                </a:lnTo>
                <a:lnTo>
                  <a:pt x="1078991" y="1348739"/>
                </a:lnTo>
                <a:lnTo>
                  <a:pt x="107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0352" y="2532888"/>
            <a:ext cx="1089660" cy="1353820"/>
          </a:xfrm>
          <a:custGeom>
            <a:avLst/>
            <a:gdLst/>
            <a:ahLst/>
            <a:cxnLst/>
            <a:rect l="l" t="t" r="r" b="b"/>
            <a:pathLst>
              <a:path w="1089659" h="1353820">
                <a:moveTo>
                  <a:pt x="1089659" y="1353311"/>
                </a:moveTo>
                <a:lnTo>
                  <a:pt x="1089659" y="0"/>
                </a:lnTo>
                <a:lnTo>
                  <a:pt x="0" y="0"/>
                </a:lnTo>
                <a:lnTo>
                  <a:pt x="0" y="1353311"/>
                </a:lnTo>
                <a:lnTo>
                  <a:pt x="6095" y="1353311"/>
                </a:lnTo>
                <a:lnTo>
                  <a:pt x="6095" y="9143"/>
                </a:lnTo>
                <a:lnTo>
                  <a:pt x="10667" y="4571"/>
                </a:lnTo>
                <a:lnTo>
                  <a:pt x="10667" y="9143"/>
                </a:lnTo>
                <a:lnTo>
                  <a:pt x="1080515" y="9143"/>
                </a:lnTo>
                <a:lnTo>
                  <a:pt x="1080515" y="4571"/>
                </a:lnTo>
                <a:lnTo>
                  <a:pt x="1085087" y="9143"/>
                </a:lnTo>
                <a:lnTo>
                  <a:pt x="1085087" y="1353311"/>
                </a:lnTo>
                <a:lnTo>
                  <a:pt x="1089659" y="1353311"/>
                </a:lnTo>
                <a:close/>
              </a:path>
              <a:path w="1089659" h="1353820">
                <a:moveTo>
                  <a:pt x="10667" y="9143"/>
                </a:moveTo>
                <a:lnTo>
                  <a:pt x="10667" y="4571"/>
                </a:lnTo>
                <a:lnTo>
                  <a:pt x="6095" y="9143"/>
                </a:lnTo>
                <a:lnTo>
                  <a:pt x="10667" y="9143"/>
                </a:lnTo>
                <a:close/>
              </a:path>
              <a:path w="1089659" h="1353820">
                <a:moveTo>
                  <a:pt x="10667" y="1353311"/>
                </a:moveTo>
                <a:lnTo>
                  <a:pt x="10667" y="9143"/>
                </a:lnTo>
                <a:lnTo>
                  <a:pt x="6095" y="9143"/>
                </a:lnTo>
                <a:lnTo>
                  <a:pt x="6095" y="1353311"/>
                </a:lnTo>
                <a:lnTo>
                  <a:pt x="10667" y="1353311"/>
                </a:lnTo>
                <a:close/>
              </a:path>
              <a:path w="1089659" h="1353820">
                <a:moveTo>
                  <a:pt x="1085087" y="9143"/>
                </a:moveTo>
                <a:lnTo>
                  <a:pt x="1080515" y="4571"/>
                </a:lnTo>
                <a:lnTo>
                  <a:pt x="1080515" y="9143"/>
                </a:lnTo>
                <a:lnTo>
                  <a:pt x="1085087" y="9143"/>
                </a:lnTo>
                <a:close/>
              </a:path>
              <a:path w="1089659" h="1353820">
                <a:moveTo>
                  <a:pt x="1085087" y="1353311"/>
                </a:moveTo>
                <a:lnTo>
                  <a:pt x="1085087" y="9143"/>
                </a:lnTo>
                <a:lnTo>
                  <a:pt x="1080515" y="9143"/>
                </a:lnTo>
                <a:lnTo>
                  <a:pt x="1080515" y="1353311"/>
                </a:lnTo>
                <a:lnTo>
                  <a:pt x="1085087" y="1353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26707" y="3093210"/>
            <a:ext cx="2809240" cy="805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ct val="100000"/>
              </a:lnSpc>
              <a:tabLst>
                <a:tab pos="1819275" algn="l"/>
              </a:tabLst>
            </a:pPr>
            <a:r>
              <a:rPr dirty="0" sz="1600" spc="-5">
                <a:latin typeface="Times New Roman"/>
                <a:cs typeface="Times New Roman"/>
              </a:rPr>
              <a:t>Cabinet	Cabinet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2198" y="2971290"/>
            <a:ext cx="22860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7976" y="2316479"/>
            <a:ext cx="1658620" cy="297180"/>
          </a:xfrm>
          <a:custGeom>
            <a:avLst/>
            <a:gdLst/>
            <a:ahLst/>
            <a:cxnLst/>
            <a:rect l="l" t="t" r="r" b="b"/>
            <a:pathLst>
              <a:path w="1658620" h="297180">
                <a:moveTo>
                  <a:pt x="1658111" y="9143"/>
                </a:moveTo>
                <a:lnTo>
                  <a:pt x="1656587" y="0"/>
                </a:lnTo>
                <a:lnTo>
                  <a:pt x="0" y="288035"/>
                </a:lnTo>
                <a:lnTo>
                  <a:pt x="1523" y="297179"/>
                </a:lnTo>
                <a:lnTo>
                  <a:pt x="1658111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02935" y="2316479"/>
            <a:ext cx="1729739" cy="226060"/>
          </a:xfrm>
          <a:custGeom>
            <a:avLst/>
            <a:gdLst/>
            <a:ahLst/>
            <a:cxnLst/>
            <a:rect l="l" t="t" r="r" b="b"/>
            <a:pathLst>
              <a:path w="1729740" h="226060">
                <a:moveTo>
                  <a:pt x="1729739" y="216407"/>
                </a:moveTo>
                <a:lnTo>
                  <a:pt x="0" y="0"/>
                </a:lnTo>
                <a:lnTo>
                  <a:pt x="0" y="9143"/>
                </a:lnTo>
                <a:lnTo>
                  <a:pt x="1728215" y="225551"/>
                </a:lnTo>
                <a:lnTo>
                  <a:pt x="1729739" y="216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76088" y="2316479"/>
            <a:ext cx="3385185" cy="226060"/>
          </a:xfrm>
          <a:custGeom>
            <a:avLst/>
            <a:gdLst/>
            <a:ahLst/>
            <a:cxnLst/>
            <a:rect l="l" t="t" r="r" b="b"/>
            <a:pathLst>
              <a:path w="3385184" h="226060">
                <a:moveTo>
                  <a:pt x="3384803" y="225551"/>
                </a:moveTo>
                <a:lnTo>
                  <a:pt x="3384803" y="216407"/>
                </a:lnTo>
                <a:lnTo>
                  <a:pt x="0" y="0"/>
                </a:lnTo>
                <a:lnTo>
                  <a:pt x="0" y="10667"/>
                </a:lnTo>
                <a:lnTo>
                  <a:pt x="3384803" y="225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38262" y="1650491"/>
            <a:ext cx="6698615" cy="2235835"/>
          </a:xfrm>
          <a:custGeom>
            <a:avLst/>
            <a:gdLst/>
            <a:ahLst/>
            <a:cxnLst/>
            <a:rect l="l" t="t" r="r" b="b"/>
            <a:pathLst>
              <a:path w="6698615" h="2235835">
                <a:moveTo>
                  <a:pt x="54645" y="2217419"/>
                </a:moveTo>
                <a:lnTo>
                  <a:pt x="37881" y="2199131"/>
                </a:lnTo>
                <a:lnTo>
                  <a:pt x="0" y="2235707"/>
                </a:lnTo>
                <a:lnTo>
                  <a:pt x="35003" y="2235707"/>
                </a:lnTo>
                <a:lnTo>
                  <a:pt x="54645" y="2217419"/>
                </a:lnTo>
                <a:close/>
              </a:path>
              <a:path w="6698615" h="2235835">
                <a:moveTo>
                  <a:pt x="187233" y="2098547"/>
                </a:moveTo>
                <a:lnTo>
                  <a:pt x="170469" y="2078735"/>
                </a:lnTo>
                <a:lnTo>
                  <a:pt x="138465" y="2107691"/>
                </a:lnTo>
                <a:lnTo>
                  <a:pt x="94269" y="2147315"/>
                </a:lnTo>
                <a:lnTo>
                  <a:pt x="111033" y="2165603"/>
                </a:lnTo>
                <a:lnTo>
                  <a:pt x="155229" y="2125979"/>
                </a:lnTo>
                <a:lnTo>
                  <a:pt x="187233" y="2098547"/>
                </a:lnTo>
                <a:close/>
              </a:path>
              <a:path w="6698615" h="2235835">
                <a:moveTo>
                  <a:pt x="321345" y="1982723"/>
                </a:moveTo>
                <a:lnTo>
                  <a:pt x="304581" y="1962911"/>
                </a:lnTo>
                <a:lnTo>
                  <a:pt x="287817" y="1976627"/>
                </a:lnTo>
                <a:lnTo>
                  <a:pt x="226857" y="2028443"/>
                </a:lnTo>
                <a:lnTo>
                  <a:pt x="243621" y="2048255"/>
                </a:lnTo>
                <a:lnTo>
                  <a:pt x="304581" y="1996439"/>
                </a:lnTo>
                <a:lnTo>
                  <a:pt x="321345" y="1982723"/>
                </a:lnTo>
                <a:close/>
              </a:path>
              <a:path w="6698615" h="2235835">
                <a:moveTo>
                  <a:pt x="458505" y="1869947"/>
                </a:moveTo>
                <a:lnTo>
                  <a:pt x="441741" y="1850135"/>
                </a:lnTo>
                <a:lnTo>
                  <a:pt x="389925" y="1891283"/>
                </a:lnTo>
                <a:lnTo>
                  <a:pt x="364017" y="1914143"/>
                </a:lnTo>
                <a:lnTo>
                  <a:pt x="379257" y="1933955"/>
                </a:lnTo>
                <a:lnTo>
                  <a:pt x="406689" y="1911095"/>
                </a:lnTo>
                <a:lnTo>
                  <a:pt x="458505" y="1869947"/>
                </a:lnTo>
                <a:close/>
              </a:path>
              <a:path w="6698615" h="2235835">
                <a:moveTo>
                  <a:pt x="595665" y="1757171"/>
                </a:moveTo>
                <a:lnTo>
                  <a:pt x="580425" y="1737359"/>
                </a:lnTo>
                <a:lnTo>
                  <a:pt x="501177" y="1801367"/>
                </a:lnTo>
                <a:lnTo>
                  <a:pt x="516417" y="1821179"/>
                </a:lnTo>
                <a:lnTo>
                  <a:pt x="595665" y="1757171"/>
                </a:lnTo>
                <a:close/>
              </a:path>
              <a:path w="6698615" h="2235835">
                <a:moveTo>
                  <a:pt x="734349" y="1645919"/>
                </a:moveTo>
                <a:lnTo>
                  <a:pt x="719109" y="1626107"/>
                </a:lnTo>
                <a:lnTo>
                  <a:pt x="699297" y="1642871"/>
                </a:lnTo>
                <a:lnTo>
                  <a:pt x="639861" y="1690115"/>
                </a:lnTo>
                <a:lnTo>
                  <a:pt x="655101" y="1709927"/>
                </a:lnTo>
                <a:lnTo>
                  <a:pt x="714537" y="1662683"/>
                </a:lnTo>
                <a:lnTo>
                  <a:pt x="734349" y="1645919"/>
                </a:lnTo>
                <a:close/>
              </a:path>
              <a:path w="6698615" h="2235835">
                <a:moveTo>
                  <a:pt x="873033" y="1533143"/>
                </a:moveTo>
                <a:lnTo>
                  <a:pt x="856269" y="1514855"/>
                </a:lnTo>
                <a:lnTo>
                  <a:pt x="848649" y="1520951"/>
                </a:lnTo>
                <a:lnTo>
                  <a:pt x="799881" y="1560575"/>
                </a:lnTo>
                <a:lnTo>
                  <a:pt x="778545" y="1578863"/>
                </a:lnTo>
                <a:lnTo>
                  <a:pt x="793785" y="1598675"/>
                </a:lnTo>
                <a:lnTo>
                  <a:pt x="815121" y="1580387"/>
                </a:lnTo>
                <a:lnTo>
                  <a:pt x="865413" y="1540763"/>
                </a:lnTo>
                <a:lnTo>
                  <a:pt x="873033" y="1533143"/>
                </a:lnTo>
                <a:close/>
              </a:path>
              <a:path w="6698615" h="2235835">
                <a:moveTo>
                  <a:pt x="1010193" y="1420367"/>
                </a:moveTo>
                <a:lnTo>
                  <a:pt x="993429" y="1400555"/>
                </a:lnTo>
                <a:lnTo>
                  <a:pt x="947709" y="1440179"/>
                </a:lnTo>
                <a:lnTo>
                  <a:pt x="915705" y="1466087"/>
                </a:lnTo>
                <a:lnTo>
                  <a:pt x="932469" y="1485899"/>
                </a:lnTo>
                <a:lnTo>
                  <a:pt x="962949" y="1458467"/>
                </a:lnTo>
                <a:lnTo>
                  <a:pt x="1010193" y="1420367"/>
                </a:lnTo>
                <a:close/>
              </a:path>
              <a:path w="6698615" h="2235835">
                <a:moveTo>
                  <a:pt x="1142781" y="1301495"/>
                </a:moveTo>
                <a:lnTo>
                  <a:pt x="1126017" y="1283207"/>
                </a:lnTo>
                <a:lnTo>
                  <a:pt x="1087917" y="1318259"/>
                </a:lnTo>
                <a:lnTo>
                  <a:pt x="1049817" y="1350263"/>
                </a:lnTo>
                <a:lnTo>
                  <a:pt x="1066581" y="1370075"/>
                </a:lnTo>
                <a:lnTo>
                  <a:pt x="1104681" y="1336547"/>
                </a:lnTo>
                <a:lnTo>
                  <a:pt x="1142781" y="1301495"/>
                </a:lnTo>
                <a:close/>
              </a:path>
              <a:path w="6698615" h="2235835">
                <a:moveTo>
                  <a:pt x="1270797" y="1175003"/>
                </a:moveTo>
                <a:lnTo>
                  <a:pt x="1250985" y="1158239"/>
                </a:lnTo>
                <a:lnTo>
                  <a:pt x="1237269" y="1173479"/>
                </a:lnTo>
                <a:lnTo>
                  <a:pt x="1197645" y="1216151"/>
                </a:lnTo>
                <a:lnTo>
                  <a:pt x="1182405" y="1231391"/>
                </a:lnTo>
                <a:lnTo>
                  <a:pt x="1199169" y="1249679"/>
                </a:lnTo>
                <a:lnTo>
                  <a:pt x="1215933" y="1234439"/>
                </a:lnTo>
                <a:lnTo>
                  <a:pt x="1257081" y="1190243"/>
                </a:lnTo>
                <a:lnTo>
                  <a:pt x="1270797" y="1175003"/>
                </a:lnTo>
                <a:close/>
              </a:path>
              <a:path w="6698615" h="2235835">
                <a:moveTo>
                  <a:pt x="1377477" y="1031747"/>
                </a:moveTo>
                <a:lnTo>
                  <a:pt x="1356141" y="1018031"/>
                </a:lnTo>
                <a:lnTo>
                  <a:pt x="1328709" y="1059179"/>
                </a:lnTo>
                <a:lnTo>
                  <a:pt x="1298229" y="1100327"/>
                </a:lnTo>
                <a:lnTo>
                  <a:pt x="1318041" y="1115567"/>
                </a:lnTo>
                <a:lnTo>
                  <a:pt x="1348521" y="1074419"/>
                </a:lnTo>
                <a:lnTo>
                  <a:pt x="1377477" y="1031747"/>
                </a:lnTo>
                <a:close/>
              </a:path>
              <a:path w="6698615" h="2235835">
                <a:moveTo>
                  <a:pt x="1468917" y="877823"/>
                </a:moveTo>
                <a:lnTo>
                  <a:pt x="1447581" y="865631"/>
                </a:lnTo>
                <a:lnTo>
                  <a:pt x="1397289" y="954023"/>
                </a:lnTo>
                <a:lnTo>
                  <a:pt x="1418625" y="966215"/>
                </a:lnTo>
                <a:lnTo>
                  <a:pt x="1444533" y="923543"/>
                </a:lnTo>
                <a:lnTo>
                  <a:pt x="1468917" y="877823"/>
                </a:lnTo>
                <a:close/>
              </a:path>
              <a:path w="6698615" h="2235835">
                <a:moveTo>
                  <a:pt x="1552737" y="720851"/>
                </a:moveTo>
                <a:lnTo>
                  <a:pt x="1529877" y="708659"/>
                </a:lnTo>
                <a:lnTo>
                  <a:pt x="1505493" y="755903"/>
                </a:lnTo>
                <a:lnTo>
                  <a:pt x="1482633" y="798575"/>
                </a:lnTo>
                <a:lnTo>
                  <a:pt x="1505493" y="810767"/>
                </a:lnTo>
                <a:lnTo>
                  <a:pt x="1528353" y="768095"/>
                </a:lnTo>
                <a:lnTo>
                  <a:pt x="1552737" y="720851"/>
                </a:lnTo>
                <a:close/>
              </a:path>
              <a:path w="6698615" h="2235835">
                <a:moveTo>
                  <a:pt x="1633509" y="562355"/>
                </a:moveTo>
                <a:lnTo>
                  <a:pt x="1612173" y="551687"/>
                </a:lnTo>
                <a:lnTo>
                  <a:pt x="1586265" y="600455"/>
                </a:lnTo>
                <a:lnTo>
                  <a:pt x="1564929" y="641603"/>
                </a:lnTo>
                <a:lnTo>
                  <a:pt x="1586265" y="652271"/>
                </a:lnTo>
                <a:lnTo>
                  <a:pt x="1607601" y="612647"/>
                </a:lnTo>
                <a:lnTo>
                  <a:pt x="1633509" y="562355"/>
                </a:lnTo>
                <a:close/>
              </a:path>
              <a:path w="6698615" h="2235835">
                <a:moveTo>
                  <a:pt x="1723425" y="411479"/>
                </a:moveTo>
                <a:lnTo>
                  <a:pt x="1702089" y="396239"/>
                </a:lnTo>
                <a:lnTo>
                  <a:pt x="1699041" y="402335"/>
                </a:lnTo>
                <a:lnTo>
                  <a:pt x="1668561" y="451103"/>
                </a:lnTo>
                <a:lnTo>
                  <a:pt x="1648749" y="484631"/>
                </a:lnTo>
                <a:lnTo>
                  <a:pt x="1671609" y="496823"/>
                </a:lnTo>
                <a:lnTo>
                  <a:pt x="1689897" y="463295"/>
                </a:lnTo>
                <a:lnTo>
                  <a:pt x="1720377" y="416051"/>
                </a:lnTo>
                <a:lnTo>
                  <a:pt x="1723425" y="411479"/>
                </a:lnTo>
                <a:close/>
              </a:path>
              <a:path w="6698615" h="2235835">
                <a:moveTo>
                  <a:pt x="1828581" y="269747"/>
                </a:moveTo>
                <a:lnTo>
                  <a:pt x="1810293" y="252983"/>
                </a:lnTo>
                <a:lnTo>
                  <a:pt x="1761525" y="312419"/>
                </a:lnTo>
                <a:lnTo>
                  <a:pt x="1746285" y="333755"/>
                </a:lnTo>
                <a:lnTo>
                  <a:pt x="1766097" y="348995"/>
                </a:lnTo>
                <a:lnTo>
                  <a:pt x="1816389" y="284987"/>
                </a:lnTo>
                <a:lnTo>
                  <a:pt x="1828581" y="269747"/>
                </a:lnTo>
                <a:close/>
              </a:path>
              <a:path w="6698615" h="2235835">
                <a:moveTo>
                  <a:pt x="1959645" y="153923"/>
                </a:moveTo>
                <a:lnTo>
                  <a:pt x="1944405" y="132587"/>
                </a:lnTo>
                <a:lnTo>
                  <a:pt x="1935261" y="140207"/>
                </a:lnTo>
                <a:lnTo>
                  <a:pt x="1913925" y="155447"/>
                </a:lnTo>
                <a:lnTo>
                  <a:pt x="1871253" y="192023"/>
                </a:lnTo>
                <a:lnTo>
                  <a:pt x="1863633" y="198119"/>
                </a:lnTo>
                <a:lnTo>
                  <a:pt x="1881921" y="216407"/>
                </a:lnTo>
                <a:lnTo>
                  <a:pt x="1889541" y="210311"/>
                </a:lnTo>
                <a:lnTo>
                  <a:pt x="1909353" y="192023"/>
                </a:lnTo>
                <a:lnTo>
                  <a:pt x="1929165" y="175259"/>
                </a:lnTo>
                <a:lnTo>
                  <a:pt x="1950501" y="160019"/>
                </a:lnTo>
                <a:lnTo>
                  <a:pt x="1959645" y="153923"/>
                </a:lnTo>
                <a:close/>
              </a:path>
              <a:path w="6698615" h="2235835">
                <a:moveTo>
                  <a:pt x="2113569" y="73151"/>
                </a:moveTo>
                <a:lnTo>
                  <a:pt x="2104425" y="48767"/>
                </a:lnTo>
                <a:lnTo>
                  <a:pt x="2083089" y="57911"/>
                </a:lnTo>
                <a:lnTo>
                  <a:pt x="2055657" y="68579"/>
                </a:lnTo>
                <a:lnTo>
                  <a:pt x="2029749" y="82295"/>
                </a:lnTo>
                <a:lnTo>
                  <a:pt x="2009937" y="91439"/>
                </a:lnTo>
                <a:lnTo>
                  <a:pt x="2022129" y="114299"/>
                </a:lnTo>
                <a:lnTo>
                  <a:pt x="2041941" y="103631"/>
                </a:lnTo>
                <a:lnTo>
                  <a:pt x="2066325" y="91439"/>
                </a:lnTo>
                <a:lnTo>
                  <a:pt x="2092233" y="80771"/>
                </a:lnTo>
                <a:lnTo>
                  <a:pt x="2113569" y="73151"/>
                </a:lnTo>
                <a:close/>
              </a:path>
              <a:path w="6698615" h="2235835">
                <a:moveTo>
                  <a:pt x="2282733" y="33527"/>
                </a:moveTo>
                <a:lnTo>
                  <a:pt x="2279685" y="7619"/>
                </a:lnTo>
                <a:lnTo>
                  <a:pt x="2262921" y="10667"/>
                </a:lnTo>
                <a:lnTo>
                  <a:pt x="2230917" y="15239"/>
                </a:lnTo>
                <a:lnTo>
                  <a:pt x="2198913" y="21335"/>
                </a:lnTo>
                <a:lnTo>
                  <a:pt x="2179101" y="27431"/>
                </a:lnTo>
                <a:lnTo>
                  <a:pt x="2185197" y="51815"/>
                </a:lnTo>
                <a:lnTo>
                  <a:pt x="2205009" y="47243"/>
                </a:lnTo>
                <a:lnTo>
                  <a:pt x="2235489" y="41147"/>
                </a:lnTo>
                <a:lnTo>
                  <a:pt x="2267493" y="35051"/>
                </a:lnTo>
                <a:lnTo>
                  <a:pt x="2282733" y="33527"/>
                </a:lnTo>
                <a:close/>
              </a:path>
              <a:path w="6698615" h="2235835">
                <a:moveTo>
                  <a:pt x="2459517" y="1523"/>
                </a:moveTo>
                <a:lnTo>
                  <a:pt x="2442753" y="1523"/>
                </a:lnTo>
                <a:lnTo>
                  <a:pt x="2404653" y="0"/>
                </a:lnTo>
                <a:lnTo>
                  <a:pt x="2366553" y="1523"/>
                </a:lnTo>
                <a:lnTo>
                  <a:pt x="2357409" y="1523"/>
                </a:lnTo>
                <a:lnTo>
                  <a:pt x="2357409" y="27431"/>
                </a:lnTo>
                <a:lnTo>
                  <a:pt x="2368077" y="25907"/>
                </a:lnTo>
                <a:lnTo>
                  <a:pt x="2442753" y="25907"/>
                </a:lnTo>
                <a:lnTo>
                  <a:pt x="2457993" y="27431"/>
                </a:lnTo>
                <a:lnTo>
                  <a:pt x="2459517" y="1523"/>
                </a:lnTo>
                <a:close/>
              </a:path>
              <a:path w="6698615" h="2235835">
                <a:moveTo>
                  <a:pt x="2637825" y="18287"/>
                </a:moveTo>
                <a:lnTo>
                  <a:pt x="2611917" y="15239"/>
                </a:lnTo>
                <a:lnTo>
                  <a:pt x="2567721" y="10667"/>
                </a:lnTo>
                <a:lnTo>
                  <a:pt x="2535717" y="7619"/>
                </a:lnTo>
                <a:lnTo>
                  <a:pt x="2534193" y="32003"/>
                </a:lnTo>
                <a:lnTo>
                  <a:pt x="2564673" y="35051"/>
                </a:lnTo>
                <a:lnTo>
                  <a:pt x="2608869" y="39623"/>
                </a:lnTo>
                <a:lnTo>
                  <a:pt x="2634777" y="44195"/>
                </a:lnTo>
                <a:lnTo>
                  <a:pt x="2637825" y="18287"/>
                </a:lnTo>
                <a:close/>
              </a:path>
              <a:path w="6698615" h="2235835">
                <a:moveTo>
                  <a:pt x="2814609" y="47243"/>
                </a:moveTo>
                <a:lnTo>
                  <a:pt x="2808513" y="45719"/>
                </a:lnTo>
                <a:lnTo>
                  <a:pt x="2714025" y="30479"/>
                </a:lnTo>
                <a:lnTo>
                  <a:pt x="2709453" y="54863"/>
                </a:lnTo>
                <a:lnTo>
                  <a:pt x="2803941" y="71627"/>
                </a:lnTo>
                <a:lnTo>
                  <a:pt x="2808513" y="71627"/>
                </a:lnTo>
                <a:lnTo>
                  <a:pt x="2814609" y="47243"/>
                </a:lnTo>
                <a:close/>
              </a:path>
              <a:path w="6698615" h="2235835">
                <a:moveTo>
                  <a:pt x="2988345" y="83819"/>
                </a:moveTo>
                <a:lnTo>
                  <a:pt x="2913669" y="67055"/>
                </a:lnTo>
                <a:lnTo>
                  <a:pt x="2889285" y="62483"/>
                </a:lnTo>
                <a:lnTo>
                  <a:pt x="2883189" y="86867"/>
                </a:lnTo>
                <a:lnTo>
                  <a:pt x="2909097" y="92963"/>
                </a:lnTo>
                <a:lnTo>
                  <a:pt x="2982249" y="109727"/>
                </a:lnTo>
                <a:lnTo>
                  <a:pt x="2988345" y="83819"/>
                </a:lnTo>
                <a:close/>
              </a:path>
              <a:path w="6698615" h="2235835">
                <a:moveTo>
                  <a:pt x="3162081" y="126491"/>
                </a:moveTo>
                <a:lnTo>
                  <a:pt x="3142269" y="121919"/>
                </a:lnTo>
                <a:lnTo>
                  <a:pt x="3063021" y="102107"/>
                </a:lnTo>
                <a:lnTo>
                  <a:pt x="3056925" y="126491"/>
                </a:lnTo>
                <a:lnTo>
                  <a:pt x="3154461" y="150875"/>
                </a:lnTo>
                <a:lnTo>
                  <a:pt x="3162081" y="126491"/>
                </a:lnTo>
                <a:close/>
              </a:path>
              <a:path w="6698615" h="2235835">
                <a:moveTo>
                  <a:pt x="3332769" y="173735"/>
                </a:moveTo>
                <a:lnTo>
                  <a:pt x="3261141" y="152399"/>
                </a:lnTo>
                <a:lnTo>
                  <a:pt x="3235233" y="146303"/>
                </a:lnTo>
                <a:lnTo>
                  <a:pt x="3229137" y="170687"/>
                </a:lnTo>
                <a:lnTo>
                  <a:pt x="3255045" y="178307"/>
                </a:lnTo>
                <a:lnTo>
                  <a:pt x="3326673" y="198119"/>
                </a:lnTo>
                <a:lnTo>
                  <a:pt x="3332769" y="173735"/>
                </a:lnTo>
                <a:close/>
              </a:path>
              <a:path w="6698615" h="2235835">
                <a:moveTo>
                  <a:pt x="3503457" y="222503"/>
                </a:moveTo>
                <a:lnTo>
                  <a:pt x="3405921" y="193547"/>
                </a:lnTo>
                <a:lnTo>
                  <a:pt x="3399825" y="217931"/>
                </a:lnTo>
                <a:lnTo>
                  <a:pt x="3497361" y="246887"/>
                </a:lnTo>
                <a:lnTo>
                  <a:pt x="3503457" y="222503"/>
                </a:lnTo>
                <a:close/>
              </a:path>
              <a:path w="6698615" h="2235835">
                <a:moveTo>
                  <a:pt x="3674145" y="277367"/>
                </a:moveTo>
                <a:lnTo>
                  <a:pt x="3642141" y="266699"/>
                </a:lnTo>
                <a:lnTo>
                  <a:pt x="3576609" y="245363"/>
                </a:lnTo>
                <a:lnTo>
                  <a:pt x="3568989" y="269747"/>
                </a:lnTo>
                <a:lnTo>
                  <a:pt x="3634521" y="291083"/>
                </a:lnTo>
                <a:lnTo>
                  <a:pt x="3666525" y="300227"/>
                </a:lnTo>
                <a:lnTo>
                  <a:pt x="3674145" y="277367"/>
                </a:lnTo>
                <a:close/>
              </a:path>
              <a:path w="6698615" h="2235835">
                <a:moveTo>
                  <a:pt x="3843309" y="332231"/>
                </a:moveTo>
                <a:lnTo>
                  <a:pt x="3773205" y="309371"/>
                </a:lnTo>
                <a:lnTo>
                  <a:pt x="3745773" y="300227"/>
                </a:lnTo>
                <a:lnTo>
                  <a:pt x="3738153" y="324611"/>
                </a:lnTo>
                <a:lnTo>
                  <a:pt x="3834165" y="356615"/>
                </a:lnTo>
                <a:lnTo>
                  <a:pt x="3843309" y="332231"/>
                </a:lnTo>
                <a:close/>
              </a:path>
              <a:path w="6698615" h="2235835">
                <a:moveTo>
                  <a:pt x="4010949" y="391667"/>
                </a:moveTo>
                <a:lnTo>
                  <a:pt x="3914937" y="356615"/>
                </a:lnTo>
                <a:lnTo>
                  <a:pt x="3907317" y="380999"/>
                </a:lnTo>
                <a:lnTo>
                  <a:pt x="4001805" y="414527"/>
                </a:lnTo>
                <a:lnTo>
                  <a:pt x="4010949" y="391667"/>
                </a:lnTo>
                <a:close/>
              </a:path>
              <a:path w="6698615" h="2235835">
                <a:moveTo>
                  <a:pt x="4178589" y="451103"/>
                </a:moveTo>
                <a:lnTo>
                  <a:pt x="4177065" y="451103"/>
                </a:lnTo>
                <a:lnTo>
                  <a:pt x="4082577" y="416051"/>
                </a:lnTo>
                <a:lnTo>
                  <a:pt x="4073433" y="440435"/>
                </a:lnTo>
                <a:lnTo>
                  <a:pt x="4169445" y="475487"/>
                </a:lnTo>
                <a:lnTo>
                  <a:pt x="4178589" y="451103"/>
                </a:lnTo>
                <a:close/>
              </a:path>
              <a:path w="6698615" h="2235835">
                <a:moveTo>
                  <a:pt x="4344705" y="515111"/>
                </a:moveTo>
                <a:lnTo>
                  <a:pt x="4312701" y="501395"/>
                </a:lnTo>
                <a:lnTo>
                  <a:pt x="4250217" y="478535"/>
                </a:lnTo>
                <a:lnTo>
                  <a:pt x="4241073" y="501395"/>
                </a:lnTo>
                <a:lnTo>
                  <a:pt x="4303557" y="525779"/>
                </a:lnTo>
                <a:lnTo>
                  <a:pt x="4335561" y="537971"/>
                </a:lnTo>
                <a:lnTo>
                  <a:pt x="4344705" y="515111"/>
                </a:lnTo>
                <a:close/>
              </a:path>
              <a:path w="6698615" h="2235835">
                <a:moveTo>
                  <a:pt x="4510821" y="579119"/>
                </a:moveTo>
                <a:lnTo>
                  <a:pt x="4416333" y="542543"/>
                </a:lnTo>
                <a:lnTo>
                  <a:pt x="4405665" y="565403"/>
                </a:lnTo>
                <a:lnTo>
                  <a:pt x="4500153" y="603503"/>
                </a:lnTo>
                <a:lnTo>
                  <a:pt x="4510821" y="579119"/>
                </a:lnTo>
                <a:close/>
              </a:path>
              <a:path w="6698615" h="2235835">
                <a:moveTo>
                  <a:pt x="4675413" y="646175"/>
                </a:moveTo>
                <a:lnTo>
                  <a:pt x="4582449" y="608075"/>
                </a:lnTo>
                <a:lnTo>
                  <a:pt x="4580925" y="608075"/>
                </a:lnTo>
                <a:lnTo>
                  <a:pt x="4571781" y="630935"/>
                </a:lnTo>
                <a:lnTo>
                  <a:pt x="4573305" y="632459"/>
                </a:lnTo>
                <a:lnTo>
                  <a:pt x="4666269" y="669035"/>
                </a:lnTo>
                <a:lnTo>
                  <a:pt x="4675413" y="646175"/>
                </a:lnTo>
                <a:close/>
              </a:path>
              <a:path w="6698615" h="2235835">
                <a:moveTo>
                  <a:pt x="4840005" y="714755"/>
                </a:moveTo>
                <a:lnTo>
                  <a:pt x="4745517" y="675131"/>
                </a:lnTo>
                <a:lnTo>
                  <a:pt x="4736373" y="699515"/>
                </a:lnTo>
                <a:lnTo>
                  <a:pt x="4829337" y="739139"/>
                </a:lnTo>
                <a:lnTo>
                  <a:pt x="4840005" y="714755"/>
                </a:lnTo>
                <a:close/>
              </a:path>
              <a:path w="6698615" h="2235835">
                <a:moveTo>
                  <a:pt x="5003073" y="786383"/>
                </a:moveTo>
                <a:lnTo>
                  <a:pt x="4977165" y="775715"/>
                </a:lnTo>
                <a:lnTo>
                  <a:pt x="4908585" y="745235"/>
                </a:lnTo>
                <a:lnTo>
                  <a:pt x="4899441" y="769619"/>
                </a:lnTo>
                <a:lnTo>
                  <a:pt x="4968021" y="798575"/>
                </a:lnTo>
                <a:lnTo>
                  <a:pt x="4992405" y="809243"/>
                </a:lnTo>
                <a:lnTo>
                  <a:pt x="5003073" y="786383"/>
                </a:lnTo>
                <a:close/>
              </a:path>
              <a:path w="6698615" h="2235835">
                <a:moveTo>
                  <a:pt x="5164617" y="859535"/>
                </a:moveTo>
                <a:lnTo>
                  <a:pt x="5105181" y="832103"/>
                </a:lnTo>
                <a:lnTo>
                  <a:pt x="5071653" y="818387"/>
                </a:lnTo>
                <a:lnTo>
                  <a:pt x="5060985" y="841247"/>
                </a:lnTo>
                <a:lnTo>
                  <a:pt x="5094513" y="854963"/>
                </a:lnTo>
                <a:lnTo>
                  <a:pt x="5153949" y="882395"/>
                </a:lnTo>
                <a:lnTo>
                  <a:pt x="5164617" y="859535"/>
                </a:lnTo>
                <a:close/>
              </a:path>
              <a:path w="6698615" h="2235835">
                <a:moveTo>
                  <a:pt x="5324637" y="935735"/>
                </a:moveTo>
                <a:lnTo>
                  <a:pt x="5233197" y="891539"/>
                </a:lnTo>
                <a:lnTo>
                  <a:pt x="5222529" y="914399"/>
                </a:lnTo>
                <a:lnTo>
                  <a:pt x="5313969" y="958595"/>
                </a:lnTo>
                <a:lnTo>
                  <a:pt x="5324637" y="935735"/>
                </a:lnTo>
                <a:close/>
              </a:path>
              <a:path w="6698615" h="2235835">
                <a:moveTo>
                  <a:pt x="5484657" y="1014983"/>
                </a:moveTo>
                <a:lnTo>
                  <a:pt x="5464845" y="1004315"/>
                </a:lnTo>
                <a:lnTo>
                  <a:pt x="5393217" y="969263"/>
                </a:lnTo>
                <a:lnTo>
                  <a:pt x="5382549" y="992123"/>
                </a:lnTo>
                <a:lnTo>
                  <a:pt x="5473989" y="1037843"/>
                </a:lnTo>
                <a:lnTo>
                  <a:pt x="5484657" y="1014983"/>
                </a:lnTo>
                <a:close/>
              </a:path>
              <a:path w="6698615" h="2235835">
                <a:moveTo>
                  <a:pt x="5643153" y="1097279"/>
                </a:moveTo>
                <a:lnTo>
                  <a:pt x="5576097" y="1062227"/>
                </a:lnTo>
                <a:lnTo>
                  <a:pt x="5553237" y="1050035"/>
                </a:lnTo>
                <a:lnTo>
                  <a:pt x="5541045" y="1072895"/>
                </a:lnTo>
                <a:lnTo>
                  <a:pt x="5563905" y="1085087"/>
                </a:lnTo>
                <a:lnTo>
                  <a:pt x="5630961" y="1120139"/>
                </a:lnTo>
                <a:lnTo>
                  <a:pt x="5643153" y="1097279"/>
                </a:lnTo>
                <a:close/>
              </a:path>
              <a:path w="6698615" h="2235835">
                <a:moveTo>
                  <a:pt x="5798601" y="1184147"/>
                </a:moveTo>
                <a:lnTo>
                  <a:pt x="5783361" y="1175003"/>
                </a:lnTo>
                <a:lnTo>
                  <a:pt x="5710209" y="1133855"/>
                </a:lnTo>
                <a:lnTo>
                  <a:pt x="5698017" y="1156715"/>
                </a:lnTo>
                <a:lnTo>
                  <a:pt x="5771169" y="1196339"/>
                </a:lnTo>
                <a:lnTo>
                  <a:pt x="5786409" y="1205483"/>
                </a:lnTo>
                <a:lnTo>
                  <a:pt x="5798601" y="1184147"/>
                </a:lnTo>
                <a:close/>
              </a:path>
              <a:path w="6698615" h="2235835">
                <a:moveTo>
                  <a:pt x="5952525" y="1275587"/>
                </a:moveTo>
                <a:lnTo>
                  <a:pt x="5922045" y="1257299"/>
                </a:lnTo>
                <a:lnTo>
                  <a:pt x="5877849" y="1229867"/>
                </a:lnTo>
                <a:lnTo>
                  <a:pt x="5864133" y="1222247"/>
                </a:lnTo>
                <a:lnTo>
                  <a:pt x="5851941" y="1243583"/>
                </a:lnTo>
                <a:lnTo>
                  <a:pt x="5864133" y="1251203"/>
                </a:lnTo>
                <a:lnTo>
                  <a:pt x="5909853" y="1278635"/>
                </a:lnTo>
                <a:lnTo>
                  <a:pt x="5938809" y="1296923"/>
                </a:lnTo>
                <a:lnTo>
                  <a:pt x="5952525" y="1275587"/>
                </a:lnTo>
                <a:close/>
              </a:path>
              <a:path w="6698615" h="2235835">
                <a:moveTo>
                  <a:pt x="6100353" y="1373123"/>
                </a:moveTo>
                <a:lnTo>
                  <a:pt x="6085113" y="1362455"/>
                </a:lnTo>
                <a:lnTo>
                  <a:pt x="6047013" y="1336547"/>
                </a:lnTo>
                <a:lnTo>
                  <a:pt x="6016533" y="1316735"/>
                </a:lnTo>
                <a:lnTo>
                  <a:pt x="6002817" y="1338071"/>
                </a:lnTo>
                <a:lnTo>
                  <a:pt x="6033297" y="1357883"/>
                </a:lnTo>
                <a:lnTo>
                  <a:pt x="6069873" y="1383791"/>
                </a:lnTo>
                <a:lnTo>
                  <a:pt x="6085113" y="1394459"/>
                </a:lnTo>
                <a:lnTo>
                  <a:pt x="6100353" y="1373123"/>
                </a:lnTo>
                <a:close/>
              </a:path>
              <a:path w="6698615" h="2235835">
                <a:moveTo>
                  <a:pt x="6239037" y="1487423"/>
                </a:moveTo>
                <a:lnTo>
                  <a:pt x="6187221" y="1440179"/>
                </a:lnTo>
                <a:lnTo>
                  <a:pt x="6161313" y="1420367"/>
                </a:lnTo>
                <a:lnTo>
                  <a:pt x="6146073" y="1440179"/>
                </a:lnTo>
                <a:lnTo>
                  <a:pt x="6171981" y="1461515"/>
                </a:lnTo>
                <a:lnTo>
                  <a:pt x="6222273" y="1505711"/>
                </a:lnTo>
                <a:lnTo>
                  <a:pt x="6239037" y="1487423"/>
                </a:lnTo>
                <a:close/>
              </a:path>
              <a:path w="6698615" h="2235835">
                <a:moveTo>
                  <a:pt x="6362481" y="1616963"/>
                </a:moveTo>
                <a:lnTo>
                  <a:pt x="6310665" y="1559051"/>
                </a:lnTo>
                <a:lnTo>
                  <a:pt x="6293901" y="1540763"/>
                </a:lnTo>
                <a:lnTo>
                  <a:pt x="6275613" y="1559051"/>
                </a:lnTo>
                <a:lnTo>
                  <a:pt x="6293901" y="1577339"/>
                </a:lnTo>
                <a:lnTo>
                  <a:pt x="6342669" y="1633727"/>
                </a:lnTo>
                <a:lnTo>
                  <a:pt x="6362481" y="1616963"/>
                </a:lnTo>
                <a:close/>
              </a:path>
              <a:path w="6698615" h="2235835">
                <a:moveTo>
                  <a:pt x="6469161" y="1761743"/>
                </a:moveTo>
                <a:lnTo>
                  <a:pt x="6467637" y="1760219"/>
                </a:lnTo>
                <a:lnTo>
                  <a:pt x="6418869" y="1690115"/>
                </a:lnTo>
                <a:lnTo>
                  <a:pt x="6409725" y="1677923"/>
                </a:lnTo>
                <a:lnTo>
                  <a:pt x="6389913" y="1693163"/>
                </a:lnTo>
                <a:lnTo>
                  <a:pt x="6399057" y="1706879"/>
                </a:lnTo>
                <a:lnTo>
                  <a:pt x="6446301" y="1775459"/>
                </a:lnTo>
                <a:lnTo>
                  <a:pt x="6447825" y="1775459"/>
                </a:lnTo>
                <a:lnTo>
                  <a:pt x="6469161" y="1761743"/>
                </a:lnTo>
                <a:close/>
              </a:path>
              <a:path w="6698615" h="2235835">
                <a:moveTo>
                  <a:pt x="6559077" y="1915667"/>
                </a:moveTo>
                <a:lnTo>
                  <a:pt x="6554505" y="1906523"/>
                </a:lnTo>
                <a:lnTo>
                  <a:pt x="6513357" y="1833371"/>
                </a:lnTo>
                <a:lnTo>
                  <a:pt x="6508785" y="1827275"/>
                </a:lnTo>
                <a:lnTo>
                  <a:pt x="6487449" y="1840991"/>
                </a:lnTo>
                <a:lnTo>
                  <a:pt x="6492021" y="1845563"/>
                </a:lnTo>
                <a:lnTo>
                  <a:pt x="6533169" y="1918715"/>
                </a:lnTo>
                <a:lnTo>
                  <a:pt x="6536217" y="1927859"/>
                </a:lnTo>
                <a:lnTo>
                  <a:pt x="6559077" y="1915667"/>
                </a:lnTo>
                <a:close/>
              </a:path>
              <a:path w="6698615" h="2235835">
                <a:moveTo>
                  <a:pt x="6636801" y="2077211"/>
                </a:moveTo>
                <a:lnTo>
                  <a:pt x="6627657" y="2058923"/>
                </a:lnTo>
                <a:lnTo>
                  <a:pt x="6594129" y="1984247"/>
                </a:lnTo>
                <a:lnTo>
                  <a:pt x="6571269" y="1994915"/>
                </a:lnTo>
                <a:lnTo>
                  <a:pt x="6604797" y="2069591"/>
                </a:lnTo>
                <a:lnTo>
                  <a:pt x="6612417" y="2087879"/>
                </a:lnTo>
                <a:lnTo>
                  <a:pt x="6636801" y="2077211"/>
                </a:lnTo>
                <a:close/>
              </a:path>
              <a:path w="6698615" h="2235835">
                <a:moveTo>
                  <a:pt x="6698142" y="2235707"/>
                </a:moveTo>
                <a:lnTo>
                  <a:pt x="6690141" y="2212847"/>
                </a:lnTo>
                <a:lnTo>
                  <a:pt x="6665757" y="2148839"/>
                </a:lnTo>
                <a:lnTo>
                  <a:pt x="6641373" y="2157983"/>
                </a:lnTo>
                <a:lnTo>
                  <a:pt x="6667281" y="2221991"/>
                </a:lnTo>
                <a:lnTo>
                  <a:pt x="6672082" y="2235707"/>
                </a:lnTo>
                <a:lnTo>
                  <a:pt x="6698142" y="2235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38262" y="1650491"/>
            <a:ext cx="6698615" cy="2235835"/>
          </a:xfrm>
          <a:custGeom>
            <a:avLst/>
            <a:gdLst/>
            <a:ahLst/>
            <a:cxnLst/>
            <a:rect l="l" t="t" r="r" b="b"/>
            <a:pathLst>
              <a:path w="6698615" h="2235835">
                <a:moveTo>
                  <a:pt x="54645" y="2217419"/>
                </a:moveTo>
                <a:lnTo>
                  <a:pt x="37881" y="2199131"/>
                </a:lnTo>
                <a:lnTo>
                  <a:pt x="0" y="2235707"/>
                </a:lnTo>
                <a:lnTo>
                  <a:pt x="35003" y="2235707"/>
                </a:lnTo>
                <a:lnTo>
                  <a:pt x="54645" y="2217419"/>
                </a:lnTo>
                <a:close/>
              </a:path>
              <a:path w="6698615" h="2235835">
                <a:moveTo>
                  <a:pt x="187233" y="2098547"/>
                </a:moveTo>
                <a:lnTo>
                  <a:pt x="170469" y="2078735"/>
                </a:lnTo>
                <a:lnTo>
                  <a:pt x="138465" y="2107691"/>
                </a:lnTo>
                <a:lnTo>
                  <a:pt x="94269" y="2147315"/>
                </a:lnTo>
                <a:lnTo>
                  <a:pt x="111033" y="2165603"/>
                </a:lnTo>
                <a:lnTo>
                  <a:pt x="155229" y="2125979"/>
                </a:lnTo>
                <a:lnTo>
                  <a:pt x="187233" y="2098547"/>
                </a:lnTo>
                <a:close/>
              </a:path>
              <a:path w="6698615" h="2235835">
                <a:moveTo>
                  <a:pt x="321345" y="1982723"/>
                </a:moveTo>
                <a:lnTo>
                  <a:pt x="304581" y="1962911"/>
                </a:lnTo>
                <a:lnTo>
                  <a:pt x="287817" y="1976627"/>
                </a:lnTo>
                <a:lnTo>
                  <a:pt x="226857" y="2028443"/>
                </a:lnTo>
                <a:lnTo>
                  <a:pt x="243621" y="2048255"/>
                </a:lnTo>
                <a:lnTo>
                  <a:pt x="304581" y="1996439"/>
                </a:lnTo>
                <a:lnTo>
                  <a:pt x="321345" y="1982723"/>
                </a:lnTo>
                <a:close/>
              </a:path>
              <a:path w="6698615" h="2235835">
                <a:moveTo>
                  <a:pt x="458505" y="1869947"/>
                </a:moveTo>
                <a:lnTo>
                  <a:pt x="441741" y="1850135"/>
                </a:lnTo>
                <a:lnTo>
                  <a:pt x="389925" y="1891283"/>
                </a:lnTo>
                <a:lnTo>
                  <a:pt x="364017" y="1914143"/>
                </a:lnTo>
                <a:lnTo>
                  <a:pt x="379257" y="1933955"/>
                </a:lnTo>
                <a:lnTo>
                  <a:pt x="406689" y="1911095"/>
                </a:lnTo>
                <a:lnTo>
                  <a:pt x="458505" y="1869947"/>
                </a:lnTo>
                <a:close/>
              </a:path>
              <a:path w="6698615" h="2235835">
                <a:moveTo>
                  <a:pt x="595665" y="1757171"/>
                </a:moveTo>
                <a:lnTo>
                  <a:pt x="580425" y="1737359"/>
                </a:lnTo>
                <a:lnTo>
                  <a:pt x="501177" y="1801367"/>
                </a:lnTo>
                <a:lnTo>
                  <a:pt x="516417" y="1821179"/>
                </a:lnTo>
                <a:lnTo>
                  <a:pt x="595665" y="1757171"/>
                </a:lnTo>
                <a:close/>
              </a:path>
              <a:path w="6698615" h="2235835">
                <a:moveTo>
                  <a:pt x="734349" y="1645919"/>
                </a:moveTo>
                <a:lnTo>
                  <a:pt x="719109" y="1626107"/>
                </a:lnTo>
                <a:lnTo>
                  <a:pt x="699297" y="1642871"/>
                </a:lnTo>
                <a:lnTo>
                  <a:pt x="639861" y="1690115"/>
                </a:lnTo>
                <a:lnTo>
                  <a:pt x="655101" y="1709927"/>
                </a:lnTo>
                <a:lnTo>
                  <a:pt x="714537" y="1662683"/>
                </a:lnTo>
                <a:lnTo>
                  <a:pt x="734349" y="1645919"/>
                </a:lnTo>
                <a:close/>
              </a:path>
              <a:path w="6698615" h="2235835">
                <a:moveTo>
                  <a:pt x="873033" y="1533143"/>
                </a:moveTo>
                <a:lnTo>
                  <a:pt x="856269" y="1514855"/>
                </a:lnTo>
                <a:lnTo>
                  <a:pt x="848649" y="1520951"/>
                </a:lnTo>
                <a:lnTo>
                  <a:pt x="799881" y="1560575"/>
                </a:lnTo>
                <a:lnTo>
                  <a:pt x="778545" y="1578863"/>
                </a:lnTo>
                <a:lnTo>
                  <a:pt x="793785" y="1598675"/>
                </a:lnTo>
                <a:lnTo>
                  <a:pt x="815121" y="1580387"/>
                </a:lnTo>
                <a:lnTo>
                  <a:pt x="865413" y="1540763"/>
                </a:lnTo>
                <a:lnTo>
                  <a:pt x="873033" y="1533143"/>
                </a:lnTo>
                <a:close/>
              </a:path>
              <a:path w="6698615" h="2235835">
                <a:moveTo>
                  <a:pt x="1010193" y="1420367"/>
                </a:moveTo>
                <a:lnTo>
                  <a:pt x="993429" y="1400555"/>
                </a:lnTo>
                <a:lnTo>
                  <a:pt x="947709" y="1440179"/>
                </a:lnTo>
                <a:lnTo>
                  <a:pt x="915705" y="1466087"/>
                </a:lnTo>
                <a:lnTo>
                  <a:pt x="932469" y="1485899"/>
                </a:lnTo>
                <a:lnTo>
                  <a:pt x="962949" y="1458467"/>
                </a:lnTo>
                <a:lnTo>
                  <a:pt x="1010193" y="1420367"/>
                </a:lnTo>
                <a:close/>
              </a:path>
              <a:path w="6698615" h="2235835">
                <a:moveTo>
                  <a:pt x="1142781" y="1301495"/>
                </a:moveTo>
                <a:lnTo>
                  <a:pt x="1126017" y="1283207"/>
                </a:lnTo>
                <a:lnTo>
                  <a:pt x="1087917" y="1318259"/>
                </a:lnTo>
                <a:lnTo>
                  <a:pt x="1049817" y="1350263"/>
                </a:lnTo>
                <a:lnTo>
                  <a:pt x="1066581" y="1370075"/>
                </a:lnTo>
                <a:lnTo>
                  <a:pt x="1104681" y="1336547"/>
                </a:lnTo>
                <a:lnTo>
                  <a:pt x="1142781" y="1301495"/>
                </a:lnTo>
                <a:close/>
              </a:path>
              <a:path w="6698615" h="2235835">
                <a:moveTo>
                  <a:pt x="1270797" y="1175003"/>
                </a:moveTo>
                <a:lnTo>
                  <a:pt x="1250985" y="1158239"/>
                </a:lnTo>
                <a:lnTo>
                  <a:pt x="1237269" y="1173479"/>
                </a:lnTo>
                <a:lnTo>
                  <a:pt x="1197645" y="1216151"/>
                </a:lnTo>
                <a:lnTo>
                  <a:pt x="1182405" y="1231391"/>
                </a:lnTo>
                <a:lnTo>
                  <a:pt x="1199169" y="1249679"/>
                </a:lnTo>
                <a:lnTo>
                  <a:pt x="1215933" y="1234439"/>
                </a:lnTo>
                <a:lnTo>
                  <a:pt x="1257081" y="1190243"/>
                </a:lnTo>
                <a:lnTo>
                  <a:pt x="1270797" y="1175003"/>
                </a:lnTo>
                <a:close/>
              </a:path>
              <a:path w="6698615" h="2235835">
                <a:moveTo>
                  <a:pt x="1377477" y="1031747"/>
                </a:moveTo>
                <a:lnTo>
                  <a:pt x="1356141" y="1018031"/>
                </a:lnTo>
                <a:lnTo>
                  <a:pt x="1328709" y="1059179"/>
                </a:lnTo>
                <a:lnTo>
                  <a:pt x="1298229" y="1100327"/>
                </a:lnTo>
                <a:lnTo>
                  <a:pt x="1318041" y="1115567"/>
                </a:lnTo>
                <a:lnTo>
                  <a:pt x="1348521" y="1074419"/>
                </a:lnTo>
                <a:lnTo>
                  <a:pt x="1377477" y="1031747"/>
                </a:lnTo>
                <a:close/>
              </a:path>
              <a:path w="6698615" h="2235835">
                <a:moveTo>
                  <a:pt x="1468917" y="877823"/>
                </a:moveTo>
                <a:lnTo>
                  <a:pt x="1447581" y="865631"/>
                </a:lnTo>
                <a:lnTo>
                  <a:pt x="1397289" y="954023"/>
                </a:lnTo>
                <a:lnTo>
                  <a:pt x="1418625" y="966215"/>
                </a:lnTo>
                <a:lnTo>
                  <a:pt x="1444533" y="923543"/>
                </a:lnTo>
                <a:lnTo>
                  <a:pt x="1468917" y="877823"/>
                </a:lnTo>
                <a:close/>
              </a:path>
              <a:path w="6698615" h="2235835">
                <a:moveTo>
                  <a:pt x="1552737" y="720851"/>
                </a:moveTo>
                <a:lnTo>
                  <a:pt x="1529877" y="708659"/>
                </a:lnTo>
                <a:lnTo>
                  <a:pt x="1505493" y="755903"/>
                </a:lnTo>
                <a:lnTo>
                  <a:pt x="1482633" y="798575"/>
                </a:lnTo>
                <a:lnTo>
                  <a:pt x="1505493" y="810767"/>
                </a:lnTo>
                <a:lnTo>
                  <a:pt x="1528353" y="768095"/>
                </a:lnTo>
                <a:lnTo>
                  <a:pt x="1552737" y="720851"/>
                </a:lnTo>
                <a:close/>
              </a:path>
              <a:path w="6698615" h="2235835">
                <a:moveTo>
                  <a:pt x="1633509" y="562355"/>
                </a:moveTo>
                <a:lnTo>
                  <a:pt x="1612173" y="551687"/>
                </a:lnTo>
                <a:lnTo>
                  <a:pt x="1586265" y="600455"/>
                </a:lnTo>
                <a:lnTo>
                  <a:pt x="1564929" y="641603"/>
                </a:lnTo>
                <a:lnTo>
                  <a:pt x="1586265" y="652271"/>
                </a:lnTo>
                <a:lnTo>
                  <a:pt x="1607601" y="612647"/>
                </a:lnTo>
                <a:lnTo>
                  <a:pt x="1633509" y="562355"/>
                </a:lnTo>
                <a:close/>
              </a:path>
              <a:path w="6698615" h="2235835">
                <a:moveTo>
                  <a:pt x="1723425" y="411479"/>
                </a:moveTo>
                <a:lnTo>
                  <a:pt x="1702089" y="396239"/>
                </a:lnTo>
                <a:lnTo>
                  <a:pt x="1699041" y="402335"/>
                </a:lnTo>
                <a:lnTo>
                  <a:pt x="1668561" y="451103"/>
                </a:lnTo>
                <a:lnTo>
                  <a:pt x="1648749" y="484631"/>
                </a:lnTo>
                <a:lnTo>
                  <a:pt x="1671609" y="496823"/>
                </a:lnTo>
                <a:lnTo>
                  <a:pt x="1689897" y="463295"/>
                </a:lnTo>
                <a:lnTo>
                  <a:pt x="1720377" y="416051"/>
                </a:lnTo>
                <a:lnTo>
                  <a:pt x="1723425" y="411479"/>
                </a:lnTo>
                <a:close/>
              </a:path>
              <a:path w="6698615" h="2235835">
                <a:moveTo>
                  <a:pt x="1828581" y="269747"/>
                </a:moveTo>
                <a:lnTo>
                  <a:pt x="1810293" y="252983"/>
                </a:lnTo>
                <a:lnTo>
                  <a:pt x="1761525" y="312419"/>
                </a:lnTo>
                <a:lnTo>
                  <a:pt x="1746285" y="333755"/>
                </a:lnTo>
                <a:lnTo>
                  <a:pt x="1766097" y="348995"/>
                </a:lnTo>
                <a:lnTo>
                  <a:pt x="1816389" y="284987"/>
                </a:lnTo>
                <a:lnTo>
                  <a:pt x="1828581" y="269747"/>
                </a:lnTo>
                <a:close/>
              </a:path>
              <a:path w="6698615" h="2235835">
                <a:moveTo>
                  <a:pt x="1959645" y="153923"/>
                </a:moveTo>
                <a:lnTo>
                  <a:pt x="1944405" y="132587"/>
                </a:lnTo>
                <a:lnTo>
                  <a:pt x="1935261" y="140207"/>
                </a:lnTo>
                <a:lnTo>
                  <a:pt x="1913925" y="155447"/>
                </a:lnTo>
                <a:lnTo>
                  <a:pt x="1871253" y="192023"/>
                </a:lnTo>
                <a:lnTo>
                  <a:pt x="1863633" y="198119"/>
                </a:lnTo>
                <a:lnTo>
                  <a:pt x="1881921" y="216407"/>
                </a:lnTo>
                <a:lnTo>
                  <a:pt x="1889541" y="210311"/>
                </a:lnTo>
                <a:lnTo>
                  <a:pt x="1909353" y="192023"/>
                </a:lnTo>
                <a:lnTo>
                  <a:pt x="1929165" y="175259"/>
                </a:lnTo>
                <a:lnTo>
                  <a:pt x="1950501" y="160019"/>
                </a:lnTo>
                <a:lnTo>
                  <a:pt x="1959645" y="153923"/>
                </a:lnTo>
                <a:close/>
              </a:path>
              <a:path w="6698615" h="2235835">
                <a:moveTo>
                  <a:pt x="2113569" y="73151"/>
                </a:moveTo>
                <a:lnTo>
                  <a:pt x="2104425" y="48767"/>
                </a:lnTo>
                <a:lnTo>
                  <a:pt x="2083089" y="57911"/>
                </a:lnTo>
                <a:lnTo>
                  <a:pt x="2055657" y="68579"/>
                </a:lnTo>
                <a:lnTo>
                  <a:pt x="2029749" y="82295"/>
                </a:lnTo>
                <a:lnTo>
                  <a:pt x="2009937" y="91439"/>
                </a:lnTo>
                <a:lnTo>
                  <a:pt x="2022129" y="114299"/>
                </a:lnTo>
                <a:lnTo>
                  <a:pt x="2041941" y="103631"/>
                </a:lnTo>
                <a:lnTo>
                  <a:pt x="2066325" y="91439"/>
                </a:lnTo>
                <a:lnTo>
                  <a:pt x="2092233" y="80771"/>
                </a:lnTo>
                <a:lnTo>
                  <a:pt x="2113569" y="73151"/>
                </a:lnTo>
                <a:close/>
              </a:path>
              <a:path w="6698615" h="2235835">
                <a:moveTo>
                  <a:pt x="2282733" y="33527"/>
                </a:moveTo>
                <a:lnTo>
                  <a:pt x="2279685" y="7619"/>
                </a:lnTo>
                <a:lnTo>
                  <a:pt x="2262921" y="10667"/>
                </a:lnTo>
                <a:lnTo>
                  <a:pt x="2230917" y="15239"/>
                </a:lnTo>
                <a:lnTo>
                  <a:pt x="2198913" y="21335"/>
                </a:lnTo>
                <a:lnTo>
                  <a:pt x="2179101" y="27431"/>
                </a:lnTo>
                <a:lnTo>
                  <a:pt x="2185197" y="51815"/>
                </a:lnTo>
                <a:lnTo>
                  <a:pt x="2205009" y="47243"/>
                </a:lnTo>
                <a:lnTo>
                  <a:pt x="2235489" y="41147"/>
                </a:lnTo>
                <a:lnTo>
                  <a:pt x="2267493" y="35051"/>
                </a:lnTo>
                <a:lnTo>
                  <a:pt x="2282733" y="33527"/>
                </a:lnTo>
                <a:close/>
              </a:path>
              <a:path w="6698615" h="2235835">
                <a:moveTo>
                  <a:pt x="2459517" y="1523"/>
                </a:moveTo>
                <a:lnTo>
                  <a:pt x="2442753" y="1523"/>
                </a:lnTo>
                <a:lnTo>
                  <a:pt x="2404653" y="0"/>
                </a:lnTo>
                <a:lnTo>
                  <a:pt x="2366553" y="1523"/>
                </a:lnTo>
                <a:lnTo>
                  <a:pt x="2357409" y="1523"/>
                </a:lnTo>
                <a:lnTo>
                  <a:pt x="2357409" y="27431"/>
                </a:lnTo>
                <a:lnTo>
                  <a:pt x="2368077" y="25907"/>
                </a:lnTo>
                <a:lnTo>
                  <a:pt x="2442753" y="25907"/>
                </a:lnTo>
                <a:lnTo>
                  <a:pt x="2457993" y="27431"/>
                </a:lnTo>
                <a:lnTo>
                  <a:pt x="2459517" y="1523"/>
                </a:lnTo>
                <a:close/>
              </a:path>
              <a:path w="6698615" h="2235835">
                <a:moveTo>
                  <a:pt x="2637825" y="18287"/>
                </a:moveTo>
                <a:lnTo>
                  <a:pt x="2611917" y="15239"/>
                </a:lnTo>
                <a:lnTo>
                  <a:pt x="2567721" y="10667"/>
                </a:lnTo>
                <a:lnTo>
                  <a:pt x="2535717" y="7619"/>
                </a:lnTo>
                <a:lnTo>
                  <a:pt x="2534193" y="32003"/>
                </a:lnTo>
                <a:lnTo>
                  <a:pt x="2564673" y="35051"/>
                </a:lnTo>
                <a:lnTo>
                  <a:pt x="2608869" y="39623"/>
                </a:lnTo>
                <a:lnTo>
                  <a:pt x="2634777" y="44195"/>
                </a:lnTo>
                <a:lnTo>
                  <a:pt x="2637825" y="18287"/>
                </a:lnTo>
                <a:close/>
              </a:path>
              <a:path w="6698615" h="2235835">
                <a:moveTo>
                  <a:pt x="2814609" y="47243"/>
                </a:moveTo>
                <a:lnTo>
                  <a:pt x="2808513" y="45719"/>
                </a:lnTo>
                <a:lnTo>
                  <a:pt x="2714025" y="30479"/>
                </a:lnTo>
                <a:lnTo>
                  <a:pt x="2709453" y="54863"/>
                </a:lnTo>
                <a:lnTo>
                  <a:pt x="2803941" y="71627"/>
                </a:lnTo>
                <a:lnTo>
                  <a:pt x="2808513" y="71627"/>
                </a:lnTo>
                <a:lnTo>
                  <a:pt x="2814609" y="47243"/>
                </a:lnTo>
                <a:close/>
              </a:path>
              <a:path w="6698615" h="2235835">
                <a:moveTo>
                  <a:pt x="2988345" y="83819"/>
                </a:moveTo>
                <a:lnTo>
                  <a:pt x="2913669" y="67055"/>
                </a:lnTo>
                <a:lnTo>
                  <a:pt x="2889285" y="62483"/>
                </a:lnTo>
                <a:lnTo>
                  <a:pt x="2883189" y="86867"/>
                </a:lnTo>
                <a:lnTo>
                  <a:pt x="2909097" y="92963"/>
                </a:lnTo>
                <a:lnTo>
                  <a:pt x="2982249" y="109727"/>
                </a:lnTo>
                <a:lnTo>
                  <a:pt x="2988345" y="83819"/>
                </a:lnTo>
                <a:close/>
              </a:path>
              <a:path w="6698615" h="2235835">
                <a:moveTo>
                  <a:pt x="3162081" y="126491"/>
                </a:moveTo>
                <a:lnTo>
                  <a:pt x="3142269" y="121919"/>
                </a:lnTo>
                <a:lnTo>
                  <a:pt x="3063021" y="102107"/>
                </a:lnTo>
                <a:lnTo>
                  <a:pt x="3056925" y="126491"/>
                </a:lnTo>
                <a:lnTo>
                  <a:pt x="3154461" y="150875"/>
                </a:lnTo>
                <a:lnTo>
                  <a:pt x="3162081" y="126491"/>
                </a:lnTo>
                <a:close/>
              </a:path>
              <a:path w="6698615" h="2235835">
                <a:moveTo>
                  <a:pt x="3332769" y="173735"/>
                </a:moveTo>
                <a:lnTo>
                  <a:pt x="3261141" y="152399"/>
                </a:lnTo>
                <a:lnTo>
                  <a:pt x="3235233" y="146303"/>
                </a:lnTo>
                <a:lnTo>
                  <a:pt x="3229137" y="170687"/>
                </a:lnTo>
                <a:lnTo>
                  <a:pt x="3255045" y="178307"/>
                </a:lnTo>
                <a:lnTo>
                  <a:pt x="3326673" y="198119"/>
                </a:lnTo>
                <a:lnTo>
                  <a:pt x="3332769" y="173735"/>
                </a:lnTo>
                <a:close/>
              </a:path>
              <a:path w="6698615" h="2235835">
                <a:moveTo>
                  <a:pt x="3503457" y="222503"/>
                </a:moveTo>
                <a:lnTo>
                  <a:pt x="3405921" y="193547"/>
                </a:lnTo>
                <a:lnTo>
                  <a:pt x="3399825" y="217931"/>
                </a:lnTo>
                <a:lnTo>
                  <a:pt x="3497361" y="246887"/>
                </a:lnTo>
                <a:lnTo>
                  <a:pt x="3503457" y="222503"/>
                </a:lnTo>
                <a:close/>
              </a:path>
              <a:path w="6698615" h="2235835">
                <a:moveTo>
                  <a:pt x="3674145" y="277367"/>
                </a:moveTo>
                <a:lnTo>
                  <a:pt x="3642141" y="266699"/>
                </a:lnTo>
                <a:lnTo>
                  <a:pt x="3576609" y="245363"/>
                </a:lnTo>
                <a:lnTo>
                  <a:pt x="3568989" y="269747"/>
                </a:lnTo>
                <a:lnTo>
                  <a:pt x="3634521" y="291083"/>
                </a:lnTo>
                <a:lnTo>
                  <a:pt x="3666525" y="300227"/>
                </a:lnTo>
                <a:lnTo>
                  <a:pt x="3674145" y="277367"/>
                </a:lnTo>
                <a:close/>
              </a:path>
              <a:path w="6698615" h="2235835">
                <a:moveTo>
                  <a:pt x="3843309" y="332231"/>
                </a:moveTo>
                <a:lnTo>
                  <a:pt x="3773205" y="309371"/>
                </a:lnTo>
                <a:lnTo>
                  <a:pt x="3745773" y="300227"/>
                </a:lnTo>
                <a:lnTo>
                  <a:pt x="3738153" y="324611"/>
                </a:lnTo>
                <a:lnTo>
                  <a:pt x="3834165" y="356615"/>
                </a:lnTo>
                <a:lnTo>
                  <a:pt x="3843309" y="332231"/>
                </a:lnTo>
                <a:close/>
              </a:path>
              <a:path w="6698615" h="2235835">
                <a:moveTo>
                  <a:pt x="4010949" y="391667"/>
                </a:moveTo>
                <a:lnTo>
                  <a:pt x="3914937" y="356615"/>
                </a:lnTo>
                <a:lnTo>
                  <a:pt x="3907317" y="380999"/>
                </a:lnTo>
                <a:lnTo>
                  <a:pt x="4001805" y="414527"/>
                </a:lnTo>
                <a:lnTo>
                  <a:pt x="4010949" y="391667"/>
                </a:lnTo>
                <a:close/>
              </a:path>
              <a:path w="6698615" h="2235835">
                <a:moveTo>
                  <a:pt x="4178589" y="451103"/>
                </a:moveTo>
                <a:lnTo>
                  <a:pt x="4177065" y="451103"/>
                </a:lnTo>
                <a:lnTo>
                  <a:pt x="4082577" y="416051"/>
                </a:lnTo>
                <a:lnTo>
                  <a:pt x="4073433" y="440435"/>
                </a:lnTo>
                <a:lnTo>
                  <a:pt x="4169445" y="475487"/>
                </a:lnTo>
                <a:lnTo>
                  <a:pt x="4178589" y="451103"/>
                </a:lnTo>
                <a:close/>
              </a:path>
              <a:path w="6698615" h="2235835">
                <a:moveTo>
                  <a:pt x="4344705" y="515111"/>
                </a:moveTo>
                <a:lnTo>
                  <a:pt x="4312701" y="501395"/>
                </a:lnTo>
                <a:lnTo>
                  <a:pt x="4250217" y="478535"/>
                </a:lnTo>
                <a:lnTo>
                  <a:pt x="4241073" y="501395"/>
                </a:lnTo>
                <a:lnTo>
                  <a:pt x="4303557" y="525779"/>
                </a:lnTo>
                <a:lnTo>
                  <a:pt x="4335561" y="537971"/>
                </a:lnTo>
                <a:lnTo>
                  <a:pt x="4344705" y="515111"/>
                </a:lnTo>
                <a:close/>
              </a:path>
              <a:path w="6698615" h="2235835">
                <a:moveTo>
                  <a:pt x="4510821" y="579119"/>
                </a:moveTo>
                <a:lnTo>
                  <a:pt x="4416333" y="542543"/>
                </a:lnTo>
                <a:lnTo>
                  <a:pt x="4405665" y="565403"/>
                </a:lnTo>
                <a:lnTo>
                  <a:pt x="4500153" y="603503"/>
                </a:lnTo>
                <a:lnTo>
                  <a:pt x="4510821" y="579119"/>
                </a:lnTo>
                <a:close/>
              </a:path>
              <a:path w="6698615" h="2235835">
                <a:moveTo>
                  <a:pt x="4675413" y="646175"/>
                </a:moveTo>
                <a:lnTo>
                  <a:pt x="4582449" y="608075"/>
                </a:lnTo>
                <a:lnTo>
                  <a:pt x="4580925" y="608075"/>
                </a:lnTo>
                <a:lnTo>
                  <a:pt x="4571781" y="630935"/>
                </a:lnTo>
                <a:lnTo>
                  <a:pt x="4573305" y="632459"/>
                </a:lnTo>
                <a:lnTo>
                  <a:pt x="4666269" y="669035"/>
                </a:lnTo>
                <a:lnTo>
                  <a:pt x="4675413" y="646175"/>
                </a:lnTo>
                <a:close/>
              </a:path>
              <a:path w="6698615" h="2235835">
                <a:moveTo>
                  <a:pt x="4840005" y="714755"/>
                </a:moveTo>
                <a:lnTo>
                  <a:pt x="4745517" y="675131"/>
                </a:lnTo>
                <a:lnTo>
                  <a:pt x="4736373" y="699515"/>
                </a:lnTo>
                <a:lnTo>
                  <a:pt x="4829337" y="739139"/>
                </a:lnTo>
                <a:lnTo>
                  <a:pt x="4840005" y="714755"/>
                </a:lnTo>
                <a:close/>
              </a:path>
              <a:path w="6698615" h="2235835">
                <a:moveTo>
                  <a:pt x="5003073" y="786383"/>
                </a:moveTo>
                <a:lnTo>
                  <a:pt x="4977165" y="775715"/>
                </a:lnTo>
                <a:lnTo>
                  <a:pt x="4908585" y="745235"/>
                </a:lnTo>
                <a:lnTo>
                  <a:pt x="4899441" y="769619"/>
                </a:lnTo>
                <a:lnTo>
                  <a:pt x="4968021" y="798575"/>
                </a:lnTo>
                <a:lnTo>
                  <a:pt x="4992405" y="809243"/>
                </a:lnTo>
                <a:lnTo>
                  <a:pt x="5003073" y="786383"/>
                </a:lnTo>
                <a:close/>
              </a:path>
              <a:path w="6698615" h="2235835">
                <a:moveTo>
                  <a:pt x="5164617" y="859535"/>
                </a:moveTo>
                <a:lnTo>
                  <a:pt x="5105181" y="832103"/>
                </a:lnTo>
                <a:lnTo>
                  <a:pt x="5071653" y="818387"/>
                </a:lnTo>
                <a:lnTo>
                  <a:pt x="5060985" y="841247"/>
                </a:lnTo>
                <a:lnTo>
                  <a:pt x="5094513" y="854963"/>
                </a:lnTo>
                <a:lnTo>
                  <a:pt x="5153949" y="882395"/>
                </a:lnTo>
                <a:lnTo>
                  <a:pt x="5164617" y="859535"/>
                </a:lnTo>
                <a:close/>
              </a:path>
              <a:path w="6698615" h="2235835">
                <a:moveTo>
                  <a:pt x="5324637" y="935735"/>
                </a:moveTo>
                <a:lnTo>
                  <a:pt x="5233197" y="891539"/>
                </a:lnTo>
                <a:lnTo>
                  <a:pt x="5222529" y="914399"/>
                </a:lnTo>
                <a:lnTo>
                  <a:pt x="5313969" y="958595"/>
                </a:lnTo>
                <a:lnTo>
                  <a:pt x="5324637" y="935735"/>
                </a:lnTo>
                <a:close/>
              </a:path>
              <a:path w="6698615" h="2235835">
                <a:moveTo>
                  <a:pt x="5484657" y="1014983"/>
                </a:moveTo>
                <a:lnTo>
                  <a:pt x="5464845" y="1004315"/>
                </a:lnTo>
                <a:lnTo>
                  <a:pt x="5393217" y="969263"/>
                </a:lnTo>
                <a:lnTo>
                  <a:pt x="5382549" y="992123"/>
                </a:lnTo>
                <a:lnTo>
                  <a:pt x="5473989" y="1037843"/>
                </a:lnTo>
                <a:lnTo>
                  <a:pt x="5484657" y="1014983"/>
                </a:lnTo>
                <a:close/>
              </a:path>
              <a:path w="6698615" h="2235835">
                <a:moveTo>
                  <a:pt x="5643153" y="1097279"/>
                </a:moveTo>
                <a:lnTo>
                  <a:pt x="5576097" y="1062227"/>
                </a:lnTo>
                <a:lnTo>
                  <a:pt x="5553237" y="1050035"/>
                </a:lnTo>
                <a:lnTo>
                  <a:pt x="5541045" y="1072895"/>
                </a:lnTo>
                <a:lnTo>
                  <a:pt x="5563905" y="1085087"/>
                </a:lnTo>
                <a:lnTo>
                  <a:pt x="5630961" y="1120139"/>
                </a:lnTo>
                <a:lnTo>
                  <a:pt x="5643153" y="1097279"/>
                </a:lnTo>
                <a:close/>
              </a:path>
              <a:path w="6698615" h="2235835">
                <a:moveTo>
                  <a:pt x="5798601" y="1184147"/>
                </a:moveTo>
                <a:lnTo>
                  <a:pt x="5783361" y="1175003"/>
                </a:lnTo>
                <a:lnTo>
                  <a:pt x="5710209" y="1133855"/>
                </a:lnTo>
                <a:lnTo>
                  <a:pt x="5698017" y="1156715"/>
                </a:lnTo>
                <a:lnTo>
                  <a:pt x="5771169" y="1196339"/>
                </a:lnTo>
                <a:lnTo>
                  <a:pt x="5786409" y="1205483"/>
                </a:lnTo>
                <a:lnTo>
                  <a:pt x="5798601" y="1184147"/>
                </a:lnTo>
                <a:close/>
              </a:path>
              <a:path w="6698615" h="2235835">
                <a:moveTo>
                  <a:pt x="5952525" y="1275587"/>
                </a:moveTo>
                <a:lnTo>
                  <a:pt x="5922045" y="1257299"/>
                </a:lnTo>
                <a:lnTo>
                  <a:pt x="5877849" y="1229867"/>
                </a:lnTo>
                <a:lnTo>
                  <a:pt x="5864133" y="1222247"/>
                </a:lnTo>
                <a:lnTo>
                  <a:pt x="5851941" y="1243583"/>
                </a:lnTo>
                <a:lnTo>
                  <a:pt x="5864133" y="1251203"/>
                </a:lnTo>
                <a:lnTo>
                  <a:pt x="5909853" y="1278635"/>
                </a:lnTo>
                <a:lnTo>
                  <a:pt x="5938809" y="1296923"/>
                </a:lnTo>
                <a:lnTo>
                  <a:pt x="5952525" y="1275587"/>
                </a:lnTo>
                <a:close/>
              </a:path>
              <a:path w="6698615" h="2235835">
                <a:moveTo>
                  <a:pt x="6100353" y="1373123"/>
                </a:moveTo>
                <a:lnTo>
                  <a:pt x="6085113" y="1362455"/>
                </a:lnTo>
                <a:lnTo>
                  <a:pt x="6047013" y="1336547"/>
                </a:lnTo>
                <a:lnTo>
                  <a:pt x="6016533" y="1316735"/>
                </a:lnTo>
                <a:lnTo>
                  <a:pt x="6002817" y="1338071"/>
                </a:lnTo>
                <a:lnTo>
                  <a:pt x="6033297" y="1357883"/>
                </a:lnTo>
                <a:lnTo>
                  <a:pt x="6069873" y="1383791"/>
                </a:lnTo>
                <a:lnTo>
                  <a:pt x="6085113" y="1394459"/>
                </a:lnTo>
                <a:lnTo>
                  <a:pt x="6100353" y="1373123"/>
                </a:lnTo>
                <a:close/>
              </a:path>
              <a:path w="6698615" h="2235835">
                <a:moveTo>
                  <a:pt x="6239037" y="1487423"/>
                </a:moveTo>
                <a:lnTo>
                  <a:pt x="6187221" y="1440179"/>
                </a:lnTo>
                <a:lnTo>
                  <a:pt x="6161313" y="1420367"/>
                </a:lnTo>
                <a:lnTo>
                  <a:pt x="6146073" y="1440179"/>
                </a:lnTo>
                <a:lnTo>
                  <a:pt x="6171981" y="1461515"/>
                </a:lnTo>
                <a:lnTo>
                  <a:pt x="6222273" y="1505711"/>
                </a:lnTo>
                <a:lnTo>
                  <a:pt x="6239037" y="1487423"/>
                </a:lnTo>
                <a:close/>
              </a:path>
              <a:path w="6698615" h="2235835">
                <a:moveTo>
                  <a:pt x="6362481" y="1616963"/>
                </a:moveTo>
                <a:lnTo>
                  <a:pt x="6310665" y="1559051"/>
                </a:lnTo>
                <a:lnTo>
                  <a:pt x="6293901" y="1540763"/>
                </a:lnTo>
                <a:lnTo>
                  <a:pt x="6275613" y="1559051"/>
                </a:lnTo>
                <a:lnTo>
                  <a:pt x="6293901" y="1577339"/>
                </a:lnTo>
                <a:lnTo>
                  <a:pt x="6342669" y="1633727"/>
                </a:lnTo>
                <a:lnTo>
                  <a:pt x="6362481" y="1616963"/>
                </a:lnTo>
                <a:close/>
              </a:path>
              <a:path w="6698615" h="2235835">
                <a:moveTo>
                  <a:pt x="6469161" y="1761743"/>
                </a:moveTo>
                <a:lnTo>
                  <a:pt x="6467637" y="1760219"/>
                </a:lnTo>
                <a:lnTo>
                  <a:pt x="6418869" y="1690115"/>
                </a:lnTo>
                <a:lnTo>
                  <a:pt x="6409725" y="1677923"/>
                </a:lnTo>
                <a:lnTo>
                  <a:pt x="6389913" y="1693163"/>
                </a:lnTo>
                <a:lnTo>
                  <a:pt x="6399057" y="1706879"/>
                </a:lnTo>
                <a:lnTo>
                  <a:pt x="6446301" y="1775459"/>
                </a:lnTo>
                <a:lnTo>
                  <a:pt x="6447825" y="1775459"/>
                </a:lnTo>
                <a:lnTo>
                  <a:pt x="6469161" y="1761743"/>
                </a:lnTo>
                <a:close/>
              </a:path>
              <a:path w="6698615" h="2235835">
                <a:moveTo>
                  <a:pt x="6559077" y="1915667"/>
                </a:moveTo>
                <a:lnTo>
                  <a:pt x="6554505" y="1906523"/>
                </a:lnTo>
                <a:lnTo>
                  <a:pt x="6513357" y="1833371"/>
                </a:lnTo>
                <a:lnTo>
                  <a:pt x="6508785" y="1827275"/>
                </a:lnTo>
                <a:lnTo>
                  <a:pt x="6487449" y="1840991"/>
                </a:lnTo>
                <a:lnTo>
                  <a:pt x="6492021" y="1845563"/>
                </a:lnTo>
                <a:lnTo>
                  <a:pt x="6533169" y="1918715"/>
                </a:lnTo>
                <a:lnTo>
                  <a:pt x="6536217" y="1927859"/>
                </a:lnTo>
                <a:lnTo>
                  <a:pt x="6559077" y="1915667"/>
                </a:lnTo>
                <a:close/>
              </a:path>
              <a:path w="6698615" h="2235835">
                <a:moveTo>
                  <a:pt x="6636801" y="2077211"/>
                </a:moveTo>
                <a:lnTo>
                  <a:pt x="6627657" y="2058923"/>
                </a:lnTo>
                <a:lnTo>
                  <a:pt x="6594129" y="1984247"/>
                </a:lnTo>
                <a:lnTo>
                  <a:pt x="6571269" y="1994915"/>
                </a:lnTo>
                <a:lnTo>
                  <a:pt x="6604797" y="2069591"/>
                </a:lnTo>
                <a:lnTo>
                  <a:pt x="6612417" y="2087879"/>
                </a:lnTo>
                <a:lnTo>
                  <a:pt x="6636801" y="2077211"/>
                </a:lnTo>
                <a:close/>
              </a:path>
              <a:path w="6698615" h="2235835">
                <a:moveTo>
                  <a:pt x="6698142" y="2235707"/>
                </a:moveTo>
                <a:lnTo>
                  <a:pt x="6690141" y="2212847"/>
                </a:lnTo>
                <a:lnTo>
                  <a:pt x="6665757" y="2148839"/>
                </a:lnTo>
                <a:lnTo>
                  <a:pt x="6641373" y="2157983"/>
                </a:lnTo>
                <a:lnTo>
                  <a:pt x="6667281" y="2221991"/>
                </a:lnTo>
                <a:lnTo>
                  <a:pt x="6672082" y="2235707"/>
                </a:lnTo>
                <a:lnTo>
                  <a:pt x="6698142" y="2235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19930" y="1029715"/>
            <a:ext cx="5774690" cy="1066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Combination </a:t>
            </a:r>
            <a:r>
              <a:rPr dirty="0" sz="1600">
                <a:latin typeface="Times New Roman"/>
                <a:cs typeface="Times New Roman"/>
              </a:rPr>
              <a:t>of </a:t>
            </a:r>
            <a:r>
              <a:rPr dirty="0" sz="1600" spc="-5">
                <a:latin typeface="Times New Roman"/>
                <a:cs typeface="Times New Roman"/>
              </a:rPr>
              <a:t>shared </a:t>
            </a:r>
            <a:r>
              <a:rPr dirty="0" sz="1600" spc="-10">
                <a:latin typeface="Times New Roman"/>
                <a:cs typeface="Times New Roman"/>
              </a:rPr>
              <a:t>memory </a:t>
            </a:r>
            <a:r>
              <a:rPr dirty="0" sz="1600" spc="-5">
                <a:latin typeface="Times New Roman"/>
                <a:cs typeface="Times New Roman"/>
              </a:rPr>
              <a:t>and distributed </a:t>
            </a:r>
            <a:r>
              <a:rPr dirty="0" sz="1600" spc="-10">
                <a:latin typeface="Times New Roman"/>
                <a:cs typeface="Times New Roman"/>
              </a:rPr>
              <a:t>memory</a:t>
            </a:r>
            <a:r>
              <a:rPr dirty="0" sz="1600" spc="23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programming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200">
              <a:latin typeface="Times New Roman"/>
              <a:cs typeface="Times New Roman"/>
            </a:endParaRPr>
          </a:p>
          <a:p>
            <a:pPr marL="8382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Switch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1916" y="838200"/>
            <a:ext cx="2642616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43427" y="3886199"/>
            <a:ext cx="1080770" cy="91440"/>
          </a:xfrm>
          <a:custGeom>
            <a:avLst/>
            <a:gdLst/>
            <a:ahLst/>
            <a:cxnLst/>
            <a:rect l="l" t="t" r="r" b="b"/>
            <a:pathLst>
              <a:path w="1080770" h="91439">
                <a:moveTo>
                  <a:pt x="1080515" y="0"/>
                </a:moveTo>
                <a:lnTo>
                  <a:pt x="0" y="0"/>
                </a:lnTo>
                <a:lnTo>
                  <a:pt x="0" y="91440"/>
                </a:lnTo>
                <a:lnTo>
                  <a:pt x="1080515" y="91440"/>
                </a:lnTo>
                <a:lnTo>
                  <a:pt x="1080515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38855" y="3886199"/>
            <a:ext cx="1089660" cy="96520"/>
          </a:xfrm>
          <a:custGeom>
            <a:avLst/>
            <a:gdLst/>
            <a:ahLst/>
            <a:cxnLst/>
            <a:rect l="l" t="t" r="r" b="b"/>
            <a:pathLst>
              <a:path w="1089660" h="96520">
                <a:moveTo>
                  <a:pt x="9143" y="86868"/>
                </a:moveTo>
                <a:lnTo>
                  <a:pt x="9143" y="0"/>
                </a:lnTo>
                <a:lnTo>
                  <a:pt x="0" y="0"/>
                </a:lnTo>
                <a:lnTo>
                  <a:pt x="0" y="96012"/>
                </a:lnTo>
                <a:lnTo>
                  <a:pt x="4571" y="96012"/>
                </a:lnTo>
                <a:lnTo>
                  <a:pt x="4571" y="86868"/>
                </a:lnTo>
                <a:lnTo>
                  <a:pt x="9143" y="86868"/>
                </a:lnTo>
                <a:close/>
              </a:path>
              <a:path w="1089660" h="96520">
                <a:moveTo>
                  <a:pt x="1085087" y="86868"/>
                </a:moveTo>
                <a:lnTo>
                  <a:pt x="4571" y="86868"/>
                </a:lnTo>
                <a:lnTo>
                  <a:pt x="9143" y="91440"/>
                </a:lnTo>
                <a:lnTo>
                  <a:pt x="9143" y="96012"/>
                </a:lnTo>
                <a:lnTo>
                  <a:pt x="1080515" y="96012"/>
                </a:lnTo>
                <a:lnTo>
                  <a:pt x="1080515" y="91440"/>
                </a:lnTo>
                <a:lnTo>
                  <a:pt x="1085087" y="86868"/>
                </a:lnTo>
                <a:close/>
              </a:path>
              <a:path w="1089660" h="96520">
                <a:moveTo>
                  <a:pt x="9143" y="96012"/>
                </a:moveTo>
                <a:lnTo>
                  <a:pt x="9143" y="91440"/>
                </a:lnTo>
                <a:lnTo>
                  <a:pt x="4571" y="86868"/>
                </a:lnTo>
                <a:lnTo>
                  <a:pt x="4571" y="96012"/>
                </a:lnTo>
                <a:lnTo>
                  <a:pt x="9143" y="96012"/>
                </a:lnTo>
                <a:close/>
              </a:path>
              <a:path w="1089660" h="96520">
                <a:moveTo>
                  <a:pt x="1089659" y="96012"/>
                </a:moveTo>
                <a:lnTo>
                  <a:pt x="1089659" y="0"/>
                </a:lnTo>
                <a:lnTo>
                  <a:pt x="1080515" y="0"/>
                </a:lnTo>
                <a:lnTo>
                  <a:pt x="1080515" y="86868"/>
                </a:lnTo>
                <a:lnTo>
                  <a:pt x="1085087" y="86868"/>
                </a:lnTo>
                <a:lnTo>
                  <a:pt x="1085087" y="96012"/>
                </a:lnTo>
                <a:lnTo>
                  <a:pt x="1089659" y="96012"/>
                </a:lnTo>
                <a:close/>
              </a:path>
              <a:path w="1089660" h="96520">
                <a:moveTo>
                  <a:pt x="1085087" y="96012"/>
                </a:moveTo>
                <a:lnTo>
                  <a:pt x="1085087" y="86868"/>
                </a:lnTo>
                <a:lnTo>
                  <a:pt x="1080515" y="91440"/>
                </a:lnTo>
                <a:lnTo>
                  <a:pt x="1080515" y="96012"/>
                </a:lnTo>
                <a:lnTo>
                  <a:pt x="1085087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26707" y="3886199"/>
            <a:ext cx="1079500" cy="20320"/>
          </a:xfrm>
          <a:custGeom>
            <a:avLst/>
            <a:gdLst/>
            <a:ahLst/>
            <a:cxnLst/>
            <a:rect l="l" t="t" r="r" b="b"/>
            <a:pathLst>
              <a:path w="1079500" h="20320">
                <a:moveTo>
                  <a:pt x="0" y="19812"/>
                </a:moveTo>
                <a:lnTo>
                  <a:pt x="1078991" y="19812"/>
                </a:lnTo>
                <a:lnTo>
                  <a:pt x="1078991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22135" y="3886199"/>
            <a:ext cx="1089660" cy="24765"/>
          </a:xfrm>
          <a:custGeom>
            <a:avLst/>
            <a:gdLst/>
            <a:ahLst/>
            <a:cxnLst/>
            <a:rect l="l" t="t" r="r" b="b"/>
            <a:pathLst>
              <a:path w="1089659" h="24764">
                <a:moveTo>
                  <a:pt x="0" y="24384"/>
                </a:moveTo>
                <a:lnTo>
                  <a:pt x="1089659" y="24384"/>
                </a:lnTo>
                <a:lnTo>
                  <a:pt x="1089659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56447" y="3886199"/>
            <a:ext cx="1079500" cy="20320"/>
          </a:xfrm>
          <a:custGeom>
            <a:avLst/>
            <a:gdLst/>
            <a:ahLst/>
            <a:cxnLst/>
            <a:rect l="l" t="t" r="r" b="b"/>
            <a:pathLst>
              <a:path w="1079500" h="20320">
                <a:moveTo>
                  <a:pt x="0" y="19812"/>
                </a:moveTo>
                <a:lnTo>
                  <a:pt x="1078991" y="19812"/>
                </a:lnTo>
                <a:lnTo>
                  <a:pt x="1078991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50352" y="3886199"/>
            <a:ext cx="1089660" cy="24765"/>
          </a:xfrm>
          <a:custGeom>
            <a:avLst/>
            <a:gdLst/>
            <a:ahLst/>
            <a:cxnLst/>
            <a:rect l="l" t="t" r="r" b="b"/>
            <a:pathLst>
              <a:path w="1089659" h="24764">
                <a:moveTo>
                  <a:pt x="0" y="24384"/>
                </a:moveTo>
                <a:lnTo>
                  <a:pt x="1089659" y="24384"/>
                </a:lnTo>
                <a:lnTo>
                  <a:pt x="1089659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55419" y="4261103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459991" y="4265676"/>
            <a:ext cx="1295400" cy="50482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1225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90844" y="4261103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995415" y="4265676"/>
            <a:ext cx="1295400" cy="50482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1225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79035" y="4261103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4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4571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4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4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4">
                <a:moveTo>
                  <a:pt x="1299971" y="10667"/>
                </a:moveTo>
                <a:lnTo>
                  <a:pt x="1295399" y="4571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4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4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483607" y="4265676"/>
            <a:ext cx="1295400" cy="50482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Node/Board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55547" y="520141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49452" y="5196839"/>
            <a:ext cx="1306195" cy="512445"/>
          </a:xfrm>
          <a:custGeom>
            <a:avLst/>
            <a:gdLst/>
            <a:ahLst/>
            <a:cxnLst/>
            <a:rect l="l" t="t" r="r" b="b"/>
            <a:pathLst>
              <a:path w="1306195" h="512445">
                <a:moveTo>
                  <a:pt x="1306067" y="512063"/>
                </a:moveTo>
                <a:lnTo>
                  <a:pt x="1306067" y="0"/>
                </a:lnTo>
                <a:lnTo>
                  <a:pt x="0" y="0"/>
                </a:lnTo>
                <a:lnTo>
                  <a:pt x="0" y="512063"/>
                </a:lnTo>
                <a:lnTo>
                  <a:pt x="6095" y="512063"/>
                </a:lnTo>
                <a:lnTo>
                  <a:pt x="6095" y="9143"/>
                </a:lnTo>
                <a:lnTo>
                  <a:pt x="10667" y="4571"/>
                </a:lnTo>
                <a:lnTo>
                  <a:pt x="10667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301495" y="9143"/>
                </a:lnTo>
                <a:lnTo>
                  <a:pt x="1301495" y="512063"/>
                </a:lnTo>
                <a:lnTo>
                  <a:pt x="1306067" y="512063"/>
                </a:lnTo>
                <a:close/>
              </a:path>
              <a:path w="1306195" h="512445">
                <a:moveTo>
                  <a:pt x="10667" y="9143"/>
                </a:moveTo>
                <a:lnTo>
                  <a:pt x="10667" y="4571"/>
                </a:lnTo>
                <a:lnTo>
                  <a:pt x="6095" y="9143"/>
                </a:lnTo>
                <a:lnTo>
                  <a:pt x="10667" y="9143"/>
                </a:lnTo>
                <a:close/>
              </a:path>
              <a:path w="1306195" h="512445">
                <a:moveTo>
                  <a:pt x="10667" y="502919"/>
                </a:moveTo>
                <a:lnTo>
                  <a:pt x="10667" y="9143"/>
                </a:lnTo>
                <a:lnTo>
                  <a:pt x="6095" y="9143"/>
                </a:lnTo>
                <a:lnTo>
                  <a:pt x="6095" y="502919"/>
                </a:lnTo>
                <a:lnTo>
                  <a:pt x="10667" y="502919"/>
                </a:lnTo>
                <a:close/>
              </a:path>
              <a:path w="1306195" h="512445">
                <a:moveTo>
                  <a:pt x="1301495" y="502919"/>
                </a:moveTo>
                <a:lnTo>
                  <a:pt x="6095" y="502919"/>
                </a:lnTo>
                <a:lnTo>
                  <a:pt x="10667" y="507491"/>
                </a:lnTo>
                <a:lnTo>
                  <a:pt x="10667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301495" y="502919"/>
                </a:lnTo>
                <a:close/>
              </a:path>
              <a:path w="1306195" h="512445">
                <a:moveTo>
                  <a:pt x="10667" y="512063"/>
                </a:moveTo>
                <a:lnTo>
                  <a:pt x="10667" y="507491"/>
                </a:lnTo>
                <a:lnTo>
                  <a:pt x="6095" y="502919"/>
                </a:lnTo>
                <a:lnTo>
                  <a:pt x="6095" y="512063"/>
                </a:lnTo>
                <a:lnTo>
                  <a:pt x="10667" y="512063"/>
                </a:lnTo>
                <a:close/>
              </a:path>
              <a:path w="1306195" h="512445">
                <a:moveTo>
                  <a:pt x="1301495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301495" y="9143"/>
                </a:lnTo>
                <a:close/>
              </a:path>
              <a:path w="1306195" h="512445">
                <a:moveTo>
                  <a:pt x="1301495" y="502919"/>
                </a:moveTo>
                <a:lnTo>
                  <a:pt x="1301495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301495" y="502919"/>
                </a:lnTo>
                <a:close/>
              </a:path>
              <a:path w="1306195" h="512445">
                <a:moveTo>
                  <a:pt x="1301495" y="512063"/>
                </a:moveTo>
                <a:lnTo>
                  <a:pt x="1301495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301495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032763" y="5324345"/>
            <a:ext cx="103124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90844" y="5196839"/>
            <a:ext cx="1304925" cy="512445"/>
          </a:xfrm>
          <a:custGeom>
            <a:avLst/>
            <a:gdLst/>
            <a:ahLst/>
            <a:cxnLst/>
            <a:rect l="l" t="t" r="r" b="b"/>
            <a:pathLst>
              <a:path w="1304925" h="512445">
                <a:moveTo>
                  <a:pt x="1304543" y="512063"/>
                </a:moveTo>
                <a:lnTo>
                  <a:pt x="1304543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4543" y="512063"/>
                </a:lnTo>
                <a:close/>
              </a:path>
              <a:path w="1304925" h="51244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304925" h="512445">
                <a:moveTo>
                  <a:pt x="9143" y="50291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9143" y="502919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4571" y="502919"/>
                </a:lnTo>
                <a:lnTo>
                  <a:pt x="9143" y="507491"/>
                </a:lnTo>
                <a:lnTo>
                  <a:pt x="9143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9143" y="512063"/>
                </a:moveTo>
                <a:lnTo>
                  <a:pt x="9143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9143" y="512063"/>
                </a:lnTo>
                <a:close/>
              </a:path>
              <a:path w="130492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492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492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995415" y="5201411"/>
            <a:ext cx="1295400" cy="5029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13403" y="5196839"/>
            <a:ext cx="1306195" cy="512445"/>
          </a:xfrm>
          <a:custGeom>
            <a:avLst/>
            <a:gdLst/>
            <a:ahLst/>
            <a:cxnLst/>
            <a:rect l="l" t="t" r="r" b="b"/>
            <a:pathLst>
              <a:path w="1306195" h="512445">
                <a:moveTo>
                  <a:pt x="1306067" y="512063"/>
                </a:moveTo>
                <a:lnTo>
                  <a:pt x="1306067" y="0"/>
                </a:lnTo>
                <a:lnTo>
                  <a:pt x="0" y="0"/>
                </a:lnTo>
                <a:lnTo>
                  <a:pt x="0" y="512063"/>
                </a:lnTo>
                <a:lnTo>
                  <a:pt x="4571" y="512063"/>
                </a:lnTo>
                <a:lnTo>
                  <a:pt x="4571" y="9143"/>
                </a:lnTo>
                <a:lnTo>
                  <a:pt x="10667" y="4571"/>
                </a:lnTo>
                <a:lnTo>
                  <a:pt x="10667" y="9143"/>
                </a:lnTo>
                <a:lnTo>
                  <a:pt x="1295399" y="9143"/>
                </a:lnTo>
                <a:lnTo>
                  <a:pt x="1295399" y="4571"/>
                </a:lnTo>
                <a:lnTo>
                  <a:pt x="1299971" y="9143"/>
                </a:lnTo>
                <a:lnTo>
                  <a:pt x="1299971" y="512063"/>
                </a:lnTo>
                <a:lnTo>
                  <a:pt x="1306067" y="512063"/>
                </a:lnTo>
                <a:close/>
              </a:path>
              <a:path w="1306195" h="512445">
                <a:moveTo>
                  <a:pt x="10667" y="9143"/>
                </a:moveTo>
                <a:lnTo>
                  <a:pt x="10667" y="4571"/>
                </a:lnTo>
                <a:lnTo>
                  <a:pt x="4571" y="9143"/>
                </a:lnTo>
                <a:lnTo>
                  <a:pt x="10667" y="9143"/>
                </a:lnTo>
                <a:close/>
              </a:path>
              <a:path w="1306195" h="512445">
                <a:moveTo>
                  <a:pt x="10667" y="502919"/>
                </a:moveTo>
                <a:lnTo>
                  <a:pt x="10667" y="9143"/>
                </a:lnTo>
                <a:lnTo>
                  <a:pt x="4571" y="9143"/>
                </a:lnTo>
                <a:lnTo>
                  <a:pt x="4571" y="502919"/>
                </a:lnTo>
                <a:lnTo>
                  <a:pt x="10667" y="502919"/>
                </a:lnTo>
                <a:close/>
              </a:path>
              <a:path w="1306195" h="512445">
                <a:moveTo>
                  <a:pt x="1299971" y="502919"/>
                </a:moveTo>
                <a:lnTo>
                  <a:pt x="4571" y="502919"/>
                </a:lnTo>
                <a:lnTo>
                  <a:pt x="10667" y="507491"/>
                </a:lnTo>
                <a:lnTo>
                  <a:pt x="10667" y="512063"/>
                </a:lnTo>
                <a:lnTo>
                  <a:pt x="1295399" y="512063"/>
                </a:lnTo>
                <a:lnTo>
                  <a:pt x="1295399" y="507491"/>
                </a:lnTo>
                <a:lnTo>
                  <a:pt x="1299971" y="502919"/>
                </a:lnTo>
                <a:close/>
              </a:path>
              <a:path w="1306195" h="512445">
                <a:moveTo>
                  <a:pt x="10667" y="512063"/>
                </a:moveTo>
                <a:lnTo>
                  <a:pt x="10667" y="507491"/>
                </a:lnTo>
                <a:lnTo>
                  <a:pt x="4571" y="502919"/>
                </a:lnTo>
                <a:lnTo>
                  <a:pt x="4571" y="512063"/>
                </a:lnTo>
                <a:lnTo>
                  <a:pt x="10667" y="512063"/>
                </a:lnTo>
                <a:close/>
              </a:path>
              <a:path w="1306195" h="512445">
                <a:moveTo>
                  <a:pt x="1299971" y="9143"/>
                </a:moveTo>
                <a:lnTo>
                  <a:pt x="1295399" y="4571"/>
                </a:lnTo>
                <a:lnTo>
                  <a:pt x="1295399" y="9143"/>
                </a:lnTo>
                <a:lnTo>
                  <a:pt x="1299971" y="9143"/>
                </a:lnTo>
                <a:close/>
              </a:path>
              <a:path w="1306195" h="512445">
                <a:moveTo>
                  <a:pt x="1299971" y="502919"/>
                </a:moveTo>
                <a:lnTo>
                  <a:pt x="1299971" y="9143"/>
                </a:lnTo>
                <a:lnTo>
                  <a:pt x="1295399" y="9143"/>
                </a:lnTo>
                <a:lnTo>
                  <a:pt x="1295399" y="502919"/>
                </a:lnTo>
                <a:lnTo>
                  <a:pt x="1299971" y="502919"/>
                </a:lnTo>
                <a:close/>
              </a:path>
              <a:path w="1306195" h="512445">
                <a:moveTo>
                  <a:pt x="1299971" y="512063"/>
                </a:moveTo>
                <a:lnTo>
                  <a:pt x="1299971" y="502919"/>
                </a:lnTo>
                <a:lnTo>
                  <a:pt x="1295399" y="507491"/>
                </a:lnTo>
                <a:lnTo>
                  <a:pt x="1295399" y="512063"/>
                </a:lnTo>
                <a:lnTo>
                  <a:pt x="1299971" y="512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617976" y="5201411"/>
            <a:ext cx="1295400" cy="5029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65"/>
              </a:spcBef>
            </a:pPr>
            <a:r>
              <a:rPr dirty="0" sz="1600" spc="-5">
                <a:latin typeface="Times New Roman"/>
                <a:cs typeface="Times New Roman"/>
              </a:rPr>
              <a:t>Chip/Socket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52472" y="61386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46375" y="6132575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5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6095" y="513587"/>
                </a:lnTo>
                <a:lnTo>
                  <a:pt x="6095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301495" y="10667"/>
                </a:lnTo>
                <a:lnTo>
                  <a:pt x="1301495" y="513587"/>
                </a:lnTo>
                <a:lnTo>
                  <a:pt x="1306067" y="513587"/>
                </a:lnTo>
                <a:close/>
              </a:path>
              <a:path w="1306195" h="513715">
                <a:moveTo>
                  <a:pt x="10667" y="10667"/>
                </a:moveTo>
                <a:lnTo>
                  <a:pt x="10667" y="6095"/>
                </a:lnTo>
                <a:lnTo>
                  <a:pt x="6095" y="10667"/>
                </a:lnTo>
                <a:lnTo>
                  <a:pt x="10667" y="10667"/>
                </a:lnTo>
                <a:close/>
              </a:path>
              <a:path w="1306195" h="513715">
                <a:moveTo>
                  <a:pt x="10667" y="504443"/>
                </a:moveTo>
                <a:lnTo>
                  <a:pt x="10667" y="10667"/>
                </a:lnTo>
                <a:lnTo>
                  <a:pt x="6095" y="10667"/>
                </a:lnTo>
                <a:lnTo>
                  <a:pt x="6095" y="504443"/>
                </a:lnTo>
                <a:lnTo>
                  <a:pt x="10667" y="504443"/>
                </a:lnTo>
                <a:close/>
              </a:path>
              <a:path w="1306195" h="513715">
                <a:moveTo>
                  <a:pt x="1301495" y="504443"/>
                </a:moveTo>
                <a:lnTo>
                  <a:pt x="6095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301495" y="504443"/>
                </a:lnTo>
                <a:close/>
              </a:path>
              <a:path w="1306195" h="513715">
                <a:moveTo>
                  <a:pt x="10667" y="513587"/>
                </a:moveTo>
                <a:lnTo>
                  <a:pt x="10667" y="509015"/>
                </a:lnTo>
                <a:lnTo>
                  <a:pt x="6095" y="504443"/>
                </a:lnTo>
                <a:lnTo>
                  <a:pt x="6095" y="513587"/>
                </a:lnTo>
                <a:lnTo>
                  <a:pt x="10667" y="513587"/>
                </a:lnTo>
                <a:close/>
              </a:path>
              <a:path w="1306195" h="513715">
                <a:moveTo>
                  <a:pt x="1301495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301495" y="10667"/>
                </a:lnTo>
                <a:close/>
              </a:path>
              <a:path w="1306195" h="513715">
                <a:moveTo>
                  <a:pt x="1301495" y="504443"/>
                </a:moveTo>
                <a:lnTo>
                  <a:pt x="1301495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301495" y="504443"/>
                </a:lnTo>
                <a:close/>
              </a:path>
              <a:path w="1306195" h="513715">
                <a:moveTo>
                  <a:pt x="1301495" y="513587"/>
                </a:moveTo>
                <a:lnTo>
                  <a:pt x="1301495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301495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252472" y="6260081"/>
            <a:ext cx="129540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53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07535" y="61386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02964" y="61325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5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5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5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5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5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5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5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5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907535" y="6260081"/>
            <a:ext cx="129540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92495" y="61386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86400" y="6132575"/>
            <a:ext cx="1306195" cy="513715"/>
          </a:xfrm>
          <a:custGeom>
            <a:avLst/>
            <a:gdLst/>
            <a:ahLst/>
            <a:cxnLst/>
            <a:rect l="l" t="t" r="r" b="b"/>
            <a:pathLst>
              <a:path w="1306195" h="513715">
                <a:moveTo>
                  <a:pt x="1306067" y="513587"/>
                </a:moveTo>
                <a:lnTo>
                  <a:pt x="1306067" y="0"/>
                </a:lnTo>
                <a:lnTo>
                  <a:pt x="0" y="0"/>
                </a:lnTo>
                <a:lnTo>
                  <a:pt x="0" y="513587"/>
                </a:lnTo>
                <a:lnTo>
                  <a:pt x="6095" y="513587"/>
                </a:lnTo>
                <a:lnTo>
                  <a:pt x="6095" y="10667"/>
                </a:lnTo>
                <a:lnTo>
                  <a:pt x="10667" y="6095"/>
                </a:lnTo>
                <a:lnTo>
                  <a:pt x="10667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301495" y="10667"/>
                </a:lnTo>
                <a:lnTo>
                  <a:pt x="1301495" y="513587"/>
                </a:lnTo>
                <a:lnTo>
                  <a:pt x="1306067" y="513587"/>
                </a:lnTo>
                <a:close/>
              </a:path>
              <a:path w="1306195" h="513715">
                <a:moveTo>
                  <a:pt x="10667" y="10667"/>
                </a:moveTo>
                <a:lnTo>
                  <a:pt x="10667" y="6095"/>
                </a:lnTo>
                <a:lnTo>
                  <a:pt x="6095" y="10667"/>
                </a:lnTo>
                <a:lnTo>
                  <a:pt x="10667" y="10667"/>
                </a:lnTo>
                <a:close/>
              </a:path>
              <a:path w="1306195" h="513715">
                <a:moveTo>
                  <a:pt x="10667" y="504443"/>
                </a:moveTo>
                <a:lnTo>
                  <a:pt x="10667" y="10667"/>
                </a:lnTo>
                <a:lnTo>
                  <a:pt x="6095" y="10667"/>
                </a:lnTo>
                <a:lnTo>
                  <a:pt x="6095" y="504443"/>
                </a:lnTo>
                <a:lnTo>
                  <a:pt x="10667" y="504443"/>
                </a:lnTo>
                <a:close/>
              </a:path>
              <a:path w="1306195" h="513715">
                <a:moveTo>
                  <a:pt x="1301495" y="504443"/>
                </a:moveTo>
                <a:lnTo>
                  <a:pt x="6095" y="504443"/>
                </a:lnTo>
                <a:lnTo>
                  <a:pt x="10667" y="509015"/>
                </a:lnTo>
                <a:lnTo>
                  <a:pt x="10667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301495" y="504443"/>
                </a:lnTo>
                <a:close/>
              </a:path>
              <a:path w="1306195" h="513715">
                <a:moveTo>
                  <a:pt x="10667" y="513587"/>
                </a:moveTo>
                <a:lnTo>
                  <a:pt x="10667" y="509015"/>
                </a:lnTo>
                <a:lnTo>
                  <a:pt x="6095" y="504443"/>
                </a:lnTo>
                <a:lnTo>
                  <a:pt x="6095" y="513587"/>
                </a:lnTo>
                <a:lnTo>
                  <a:pt x="10667" y="513587"/>
                </a:lnTo>
                <a:close/>
              </a:path>
              <a:path w="1306195" h="513715">
                <a:moveTo>
                  <a:pt x="1301495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301495" y="10667"/>
                </a:lnTo>
                <a:close/>
              </a:path>
              <a:path w="1306195" h="513715">
                <a:moveTo>
                  <a:pt x="1301495" y="504443"/>
                </a:moveTo>
                <a:lnTo>
                  <a:pt x="1301495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301495" y="504443"/>
                </a:lnTo>
                <a:close/>
              </a:path>
              <a:path w="1306195" h="513715">
                <a:moveTo>
                  <a:pt x="1301495" y="513587"/>
                </a:moveTo>
                <a:lnTo>
                  <a:pt x="1301495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301495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492495" y="6260081"/>
            <a:ext cx="129540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53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04303" y="61386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99731" y="61325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5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5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5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5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5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5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5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5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004303" y="6260081"/>
            <a:ext cx="129540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08678" y="4312410"/>
            <a:ext cx="22860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06167" y="3973067"/>
            <a:ext cx="1442085" cy="297180"/>
          </a:xfrm>
          <a:custGeom>
            <a:avLst/>
            <a:gdLst/>
            <a:ahLst/>
            <a:cxnLst/>
            <a:rect l="l" t="t" r="r" b="b"/>
            <a:pathLst>
              <a:path w="1442085" h="297179">
                <a:moveTo>
                  <a:pt x="1441703" y="9143"/>
                </a:moveTo>
                <a:lnTo>
                  <a:pt x="1440179" y="0"/>
                </a:lnTo>
                <a:lnTo>
                  <a:pt x="0" y="288035"/>
                </a:lnTo>
                <a:lnTo>
                  <a:pt x="1523" y="297179"/>
                </a:lnTo>
                <a:lnTo>
                  <a:pt x="1441703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46347" y="3973067"/>
            <a:ext cx="1586865" cy="299085"/>
          </a:xfrm>
          <a:custGeom>
            <a:avLst/>
            <a:gdLst/>
            <a:ahLst/>
            <a:cxnLst/>
            <a:rect l="l" t="t" r="r" b="b"/>
            <a:pathLst>
              <a:path w="1586864" h="299085">
                <a:moveTo>
                  <a:pt x="1586483" y="288035"/>
                </a:moveTo>
                <a:lnTo>
                  <a:pt x="1523" y="0"/>
                </a:lnTo>
                <a:lnTo>
                  <a:pt x="0" y="9143"/>
                </a:lnTo>
                <a:lnTo>
                  <a:pt x="1584959" y="298703"/>
                </a:lnTo>
                <a:lnTo>
                  <a:pt x="1586483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546347" y="3973067"/>
            <a:ext cx="3096895" cy="299085"/>
          </a:xfrm>
          <a:custGeom>
            <a:avLst/>
            <a:gdLst/>
            <a:ahLst/>
            <a:cxnLst/>
            <a:rect l="l" t="t" r="r" b="b"/>
            <a:pathLst>
              <a:path w="3096895" h="299085">
                <a:moveTo>
                  <a:pt x="3096767" y="298703"/>
                </a:moveTo>
                <a:lnTo>
                  <a:pt x="3096767" y="288035"/>
                </a:lnTo>
                <a:lnTo>
                  <a:pt x="1523" y="0"/>
                </a:lnTo>
                <a:lnTo>
                  <a:pt x="0" y="9143"/>
                </a:lnTo>
                <a:lnTo>
                  <a:pt x="3096767" y="298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98675" y="4765547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438911" y="7619"/>
                </a:moveTo>
                <a:lnTo>
                  <a:pt x="432815" y="0"/>
                </a:lnTo>
                <a:lnTo>
                  <a:pt x="0" y="432815"/>
                </a:lnTo>
                <a:lnTo>
                  <a:pt x="7619" y="438911"/>
                </a:lnTo>
                <a:lnTo>
                  <a:pt x="438911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33016" y="4765547"/>
            <a:ext cx="2235835" cy="440690"/>
          </a:xfrm>
          <a:custGeom>
            <a:avLst/>
            <a:gdLst/>
            <a:ahLst/>
            <a:cxnLst/>
            <a:rect l="l" t="t" r="r" b="b"/>
            <a:pathLst>
              <a:path w="2235835" h="440689">
                <a:moveTo>
                  <a:pt x="2235707" y="431291"/>
                </a:moveTo>
                <a:lnTo>
                  <a:pt x="1523" y="0"/>
                </a:lnTo>
                <a:lnTo>
                  <a:pt x="0" y="9143"/>
                </a:lnTo>
                <a:lnTo>
                  <a:pt x="2234183" y="440435"/>
                </a:lnTo>
                <a:lnTo>
                  <a:pt x="2235707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34539" y="4765547"/>
            <a:ext cx="4608830" cy="440690"/>
          </a:xfrm>
          <a:custGeom>
            <a:avLst/>
            <a:gdLst/>
            <a:ahLst/>
            <a:cxnLst/>
            <a:rect l="l" t="t" r="r" b="b"/>
            <a:pathLst>
              <a:path w="4608830" h="440689">
                <a:moveTo>
                  <a:pt x="4608575" y="440435"/>
                </a:moveTo>
                <a:lnTo>
                  <a:pt x="4608575" y="431291"/>
                </a:lnTo>
                <a:lnTo>
                  <a:pt x="0" y="0"/>
                </a:lnTo>
                <a:lnTo>
                  <a:pt x="0" y="9143"/>
                </a:lnTo>
                <a:lnTo>
                  <a:pt x="4608575" y="440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8647" y="5701283"/>
            <a:ext cx="1298575" cy="441959"/>
          </a:xfrm>
          <a:custGeom>
            <a:avLst/>
            <a:gdLst/>
            <a:ahLst/>
            <a:cxnLst/>
            <a:rect l="l" t="t" r="r" b="b"/>
            <a:pathLst>
              <a:path w="1298575" h="441960">
                <a:moveTo>
                  <a:pt x="1298447" y="9143"/>
                </a:moveTo>
                <a:lnTo>
                  <a:pt x="1295399" y="0"/>
                </a:lnTo>
                <a:lnTo>
                  <a:pt x="0" y="432815"/>
                </a:lnTo>
                <a:lnTo>
                  <a:pt x="3047" y="441959"/>
                </a:lnTo>
                <a:lnTo>
                  <a:pt x="129844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191000" y="5702807"/>
            <a:ext cx="367665" cy="439420"/>
          </a:xfrm>
          <a:custGeom>
            <a:avLst/>
            <a:gdLst/>
            <a:ahLst/>
            <a:cxnLst/>
            <a:rect l="l" t="t" r="r" b="b"/>
            <a:pathLst>
              <a:path w="367664" h="439420">
                <a:moveTo>
                  <a:pt x="367283" y="432815"/>
                </a:moveTo>
                <a:lnTo>
                  <a:pt x="7619" y="0"/>
                </a:lnTo>
                <a:lnTo>
                  <a:pt x="0" y="6095"/>
                </a:lnTo>
                <a:lnTo>
                  <a:pt x="361187" y="438911"/>
                </a:lnTo>
                <a:lnTo>
                  <a:pt x="367283" y="43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194047" y="5701283"/>
            <a:ext cx="2018030" cy="441959"/>
          </a:xfrm>
          <a:custGeom>
            <a:avLst/>
            <a:gdLst/>
            <a:ahLst/>
            <a:cxnLst/>
            <a:rect l="l" t="t" r="r" b="b"/>
            <a:pathLst>
              <a:path w="2018029" h="441960">
                <a:moveTo>
                  <a:pt x="2017775" y="431291"/>
                </a:moveTo>
                <a:lnTo>
                  <a:pt x="1523" y="0"/>
                </a:lnTo>
                <a:lnTo>
                  <a:pt x="0" y="9143"/>
                </a:lnTo>
                <a:lnTo>
                  <a:pt x="2016251" y="441959"/>
                </a:lnTo>
                <a:lnTo>
                  <a:pt x="2017775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194047" y="5701283"/>
            <a:ext cx="3531235" cy="441959"/>
          </a:xfrm>
          <a:custGeom>
            <a:avLst/>
            <a:gdLst/>
            <a:ahLst/>
            <a:cxnLst/>
            <a:rect l="l" t="t" r="r" b="b"/>
            <a:pathLst>
              <a:path w="3531234" h="441960">
                <a:moveTo>
                  <a:pt x="3531107" y="431291"/>
                </a:moveTo>
                <a:lnTo>
                  <a:pt x="1523" y="0"/>
                </a:lnTo>
                <a:lnTo>
                  <a:pt x="0" y="9143"/>
                </a:lnTo>
                <a:lnTo>
                  <a:pt x="3529583" y="441959"/>
                </a:lnTo>
                <a:lnTo>
                  <a:pt x="3531107" y="431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2291" y="6138671"/>
            <a:ext cx="1295400" cy="502920"/>
          </a:xfrm>
          <a:custGeom>
            <a:avLst/>
            <a:gdLst/>
            <a:ahLst/>
            <a:cxnLst/>
            <a:rect l="l" t="t" r="r" b="b"/>
            <a:pathLst>
              <a:path w="1295400" h="502920">
                <a:moveTo>
                  <a:pt x="0" y="0"/>
                </a:moveTo>
                <a:lnTo>
                  <a:pt x="0" y="502919"/>
                </a:lnTo>
                <a:lnTo>
                  <a:pt x="1295399" y="502919"/>
                </a:lnTo>
                <a:lnTo>
                  <a:pt x="1295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7719" y="6132575"/>
            <a:ext cx="1304925" cy="513715"/>
          </a:xfrm>
          <a:custGeom>
            <a:avLst/>
            <a:gdLst/>
            <a:ahLst/>
            <a:cxnLst/>
            <a:rect l="l" t="t" r="r" b="b"/>
            <a:pathLst>
              <a:path w="1304925" h="513715">
                <a:moveTo>
                  <a:pt x="1304543" y="513587"/>
                </a:moveTo>
                <a:lnTo>
                  <a:pt x="1304543" y="0"/>
                </a:lnTo>
                <a:lnTo>
                  <a:pt x="0" y="0"/>
                </a:lnTo>
                <a:lnTo>
                  <a:pt x="0" y="513587"/>
                </a:lnTo>
                <a:lnTo>
                  <a:pt x="4571" y="513587"/>
                </a:lnTo>
                <a:lnTo>
                  <a:pt x="4571" y="10667"/>
                </a:lnTo>
                <a:lnTo>
                  <a:pt x="9143" y="6095"/>
                </a:lnTo>
                <a:lnTo>
                  <a:pt x="9143" y="10667"/>
                </a:lnTo>
                <a:lnTo>
                  <a:pt x="1295399" y="10667"/>
                </a:lnTo>
                <a:lnTo>
                  <a:pt x="1295399" y="6095"/>
                </a:lnTo>
                <a:lnTo>
                  <a:pt x="1299971" y="10667"/>
                </a:lnTo>
                <a:lnTo>
                  <a:pt x="1299971" y="513587"/>
                </a:lnTo>
                <a:lnTo>
                  <a:pt x="1304543" y="513587"/>
                </a:lnTo>
                <a:close/>
              </a:path>
              <a:path w="1304925" h="513715">
                <a:moveTo>
                  <a:pt x="9143" y="10667"/>
                </a:moveTo>
                <a:lnTo>
                  <a:pt x="9143" y="6095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1304925" h="513715">
                <a:moveTo>
                  <a:pt x="9143" y="504443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04443"/>
                </a:lnTo>
                <a:lnTo>
                  <a:pt x="9143" y="504443"/>
                </a:lnTo>
                <a:close/>
              </a:path>
              <a:path w="1304925" h="513715">
                <a:moveTo>
                  <a:pt x="1299971" y="504443"/>
                </a:moveTo>
                <a:lnTo>
                  <a:pt x="4571" y="504443"/>
                </a:lnTo>
                <a:lnTo>
                  <a:pt x="9143" y="509015"/>
                </a:lnTo>
                <a:lnTo>
                  <a:pt x="9143" y="513587"/>
                </a:lnTo>
                <a:lnTo>
                  <a:pt x="1295399" y="513587"/>
                </a:lnTo>
                <a:lnTo>
                  <a:pt x="1295399" y="509015"/>
                </a:lnTo>
                <a:lnTo>
                  <a:pt x="1299971" y="504443"/>
                </a:lnTo>
                <a:close/>
              </a:path>
              <a:path w="1304925" h="513715">
                <a:moveTo>
                  <a:pt x="9143" y="513587"/>
                </a:moveTo>
                <a:lnTo>
                  <a:pt x="9143" y="509015"/>
                </a:lnTo>
                <a:lnTo>
                  <a:pt x="4571" y="504443"/>
                </a:lnTo>
                <a:lnTo>
                  <a:pt x="4571" y="513587"/>
                </a:lnTo>
                <a:lnTo>
                  <a:pt x="9143" y="513587"/>
                </a:lnTo>
                <a:close/>
              </a:path>
              <a:path w="1304925" h="513715">
                <a:moveTo>
                  <a:pt x="1299971" y="10667"/>
                </a:moveTo>
                <a:lnTo>
                  <a:pt x="1295399" y="6095"/>
                </a:lnTo>
                <a:lnTo>
                  <a:pt x="1295399" y="10667"/>
                </a:lnTo>
                <a:lnTo>
                  <a:pt x="1299971" y="10667"/>
                </a:lnTo>
                <a:close/>
              </a:path>
              <a:path w="1304925" h="513715">
                <a:moveTo>
                  <a:pt x="1299971" y="504443"/>
                </a:moveTo>
                <a:lnTo>
                  <a:pt x="1299971" y="10667"/>
                </a:lnTo>
                <a:lnTo>
                  <a:pt x="1295399" y="10667"/>
                </a:lnTo>
                <a:lnTo>
                  <a:pt x="1295399" y="504443"/>
                </a:lnTo>
                <a:lnTo>
                  <a:pt x="1299971" y="504443"/>
                </a:lnTo>
                <a:close/>
              </a:path>
              <a:path w="1304925" h="513715">
                <a:moveTo>
                  <a:pt x="1299971" y="513587"/>
                </a:moveTo>
                <a:lnTo>
                  <a:pt x="1299971" y="504443"/>
                </a:lnTo>
                <a:lnTo>
                  <a:pt x="1295399" y="509015"/>
                </a:lnTo>
                <a:lnTo>
                  <a:pt x="1295399" y="513587"/>
                </a:lnTo>
                <a:lnTo>
                  <a:pt x="1299971" y="513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12291" y="6260081"/>
            <a:ext cx="1295400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535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Core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455419" y="5705855"/>
            <a:ext cx="81280" cy="433070"/>
          </a:xfrm>
          <a:custGeom>
            <a:avLst/>
            <a:gdLst/>
            <a:ahLst/>
            <a:cxnLst/>
            <a:rect l="l" t="t" r="r" b="b"/>
            <a:pathLst>
              <a:path w="81280" h="433070">
                <a:moveTo>
                  <a:pt x="80771" y="1523"/>
                </a:moveTo>
                <a:lnTo>
                  <a:pt x="71627" y="0"/>
                </a:lnTo>
                <a:lnTo>
                  <a:pt x="0" y="431291"/>
                </a:lnTo>
                <a:lnTo>
                  <a:pt x="9143" y="432815"/>
                </a:lnTo>
                <a:lnTo>
                  <a:pt x="80771" y="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23415" y="3886199"/>
            <a:ext cx="8162925" cy="2214880"/>
          </a:xfrm>
          <a:custGeom>
            <a:avLst/>
            <a:gdLst/>
            <a:ahLst/>
            <a:cxnLst/>
            <a:rect l="l" t="t" r="r" b="b"/>
            <a:pathLst>
              <a:path w="8162925" h="2214879">
                <a:moveTo>
                  <a:pt x="59435" y="2119884"/>
                </a:moveTo>
                <a:lnTo>
                  <a:pt x="35051" y="2110740"/>
                </a:lnTo>
                <a:lnTo>
                  <a:pt x="0" y="2206752"/>
                </a:lnTo>
                <a:lnTo>
                  <a:pt x="24383" y="2214372"/>
                </a:lnTo>
                <a:lnTo>
                  <a:pt x="59435" y="2119884"/>
                </a:lnTo>
                <a:close/>
              </a:path>
              <a:path w="8162925" h="2214879">
                <a:moveTo>
                  <a:pt x="120395" y="1952244"/>
                </a:moveTo>
                <a:lnTo>
                  <a:pt x="96011" y="1943100"/>
                </a:lnTo>
                <a:lnTo>
                  <a:pt x="88391" y="1965960"/>
                </a:lnTo>
                <a:lnTo>
                  <a:pt x="60959" y="2039112"/>
                </a:lnTo>
                <a:lnTo>
                  <a:pt x="85343" y="2048256"/>
                </a:lnTo>
                <a:lnTo>
                  <a:pt x="111251" y="1975104"/>
                </a:lnTo>
                <a:lnTo>
                  <a:pt x="120395" y="1952244"/>
                </a:lnTo>
                <a:close/>
              </a:path>
              <a:path w="8162925" h="2214879">
                <a:moveTo>
                  <a:pt x="182879" y="1786128"/>
                </a:moveTo>
                <a:lnTo>
                  <a:pt x="158495" y="1776984"/>
                </a:lnTo>
                <a:lnTo>
                  <a:pt x="123443" y="1872996"/>
                </a:lnTo>
                <a:lnTo>
                  <a:pt x="146303" y="1880616"/>
                </a:lnTo>
                <a:lnTo>
                  <a:pt x="182879" y="1786128"/>
                </a:lnTo>
                <a:close/>
              </a:path>
              <a:path w="8162925" h="2214879">
                <a:moveTo>
                  <a:pt x="246887" y="1620012"/>
                </a:moveTo>
                <a:lnTo>
                  <a:pt x="224027" y="1610868"/>
                </a:lnTo>
                <a:lnTo>
                  <a:pt x="185927" y="1705356"/>
                </a:lnTo>
                <a:lnTo>
                  <a:pt x="210311" y="1714500"/>
                </a:lnTo>
                <a:lnTo>
                  <a:pt x="246887" y="1620012"/>
                </a:lnTo>
                <a:close/>
              </a:path>
              <a:path w="8162925" h="2214879">
                <a:moveTo>
                  <a:pt x="312419" y="1455420"/>
                </a:moveTo>
                <a:lnTo>
                  <a:pt x="289559" y="1446276"/>
                </a:lnTo>
                <a:lnTo>
                  <a:pt x="271271" y="1490472"/>
                </a:lnTo>
                <a:lnTo>
                  <a:pt x="251459" y="1540764"/>
                </a:lnTo>
                <a:lnTo>
                  <a:pt x="274319" y="1549908"/>
                </a:lnTo>
                <a:lnTo>
                  <a:pt x="295655" y="1499616"/>
                </a:lnTo>
                <a:lnTo>
                  <a:pt x="312419" y="1455420"/>
                </a:lnTo>
                <a:close/>
              </a:path>
              <a:path w="8162925" h="2214879">
                <a:moveTo>
                  <a:pt x="382523" y="1292352"/>
                </a:moveTo>
                <a:lnTo>
                  <a:pt x="359663" y="1281684"/>
                </a:lnTo>
                <a:lnTo>
                  <a:pt x="320039" y="1373124"/>
                </a:lnTo>
                <a:lnTo>
                  <a:pt x="318515" y="1376172"/>
                </a:lnTo>
                <a:lnTo>
                  <a:pt x="342899" y="1385316"/>
                </a:lnTo>
                <a:lnTo>
                  <a:pt x="342899" y="1382268"/>
                </a:lnTo>
                <a:lnTo>
                  <a:pt x="382523" y="1292352"/>
                </a:lnTo>
                <a:close/>
              </a:path>
              <a:path w="8162925" h="2214879">
                <a:moveTo>
                  <a:pt x="457199" y="1130808"/>
                </a:moveTo>
                <a:lnTo>
                  <a:pt x="434339" y="1120140"/>
                </a:lnTo>
                <a:lnTo>
                  <a:pt x="423671" y="1143000"/>
                </a:lnTo>
                <a:lnTo>
                  <a:pt x="391667" y="1213104"/>
                </a:lnTo>
                <a:lnTo>
                  <a:pt x="414527" y="1223772"/>
                </a:lnTo>
                <a:lnTo>
                  <a:pt x="446531" y="1152144"/>
                </a:lnTo>
                <a:lnTo>
                  <a:pt x="457199" y="1130808"/>
                </a:lnTo>
                <a:close/>
              </a:path>
              <a:path w="8162925" h="2214879">
                <a:moveTo>
                  <a:pt x="534923" y="972312"/>
                </a:moveTo>
                <a:lnTo>
                  <a:pt x="512063" y="960120"/>
                </a:lnTo>
                <a:lnTo>
                  <a:pt x="478535" y="1028700"/>
                </a:lnTo>
                <a:lnTo>
                  <a:pt x="466343" y="1051560"/>
                </a:lnTo>
                <a:lnTo>
                  <a:pt x="489203" y="1062228"/>
                </a:lnTo>
                <a:lnTo>
                  <a:pt x="501395" y="1039368"/>
                </a:lnTo>
                <a:lnTo>
                  <a:pt x="534923" y="972312"/>
                </a:lnTo>
                <a:close/>
              </a:path>
              <a:path w="8162925" h="2214879">
                <a:moveTo>
                  <a:pt x="618743" y="815340"/>
                </a:moveTo>
                <a:lnTo>
                  <a:pt x="597407" y="803148"/>
                </a:lnTo>
                <a:lnTo>
                  <a:pt x="594359" y="807720"/>
                </a:lnTo>
                <a:lnTo>
                  <a:pt x="548639" y="893064"/>
                </a:lnTo>
                <a:lnTo>
                  <a:pt x="569975" y="905256"/>
                </a:lnTo>
                <a:lnTo>
                  <a:pt x="617219" y="819912"/>
                </a:lnTo>
                <a:lnTo>
                  <a:pt x="618743" y="815340"/>
                </a:lnTo>
                <a:close/>
              </a:path>
              <a:path w="8162925" h="2214879">
                <a:moveTo>
                  <a:pt x="708659" y="662940"/>
                </a:moveTo>
                <a:lnTo>
                  <a:pt x="687323" y="650748"/>
                </a:lnTo>
                <a:lnTo>
                  <a:pt x="656843" y="699516"/>
                </a:lnTo>
                <a:lnTo>
                  <a:pt x="635507" y="737616"/>
                </a:lnTo>
                <a:lnTo>
                  <a:pt x="656843" y="749808"/>
                </a:lnTo>
                <a:lnTo>
                  <a:pt x="708659" y="662940"/>
                </a:lnTo>
                <a:close/>
              </a:path>
              <a:path w="8162925" h="2214879">
                <a:moveTo>
                  <a:pt x="806195" y="515112"/>
                </a:moveTo>
                <a:lnTo>
                  <a:pt x="784859" y="499872"/>
                </a:lnTo>
                <a:lnTo>
                  <a:pt x="728471" y="585216"/>
                </a:lnTo>
                <a:lnTo>
                  <a:pt x="749807" y="598932"/>
                </a:lnTo>
                <a:lnTo>
                  <a:pt x="806195" y="515112"/>
                </a:lnTo>
                <a:close/>
              </a:path>
              <a:path w="8162925" h="2214879">
                <a:moveTo>
                  <a:pt x="909827" y="371856"/>
                </a:moveTo>
                <a:lnTo>
                  <a:pt x="890015" y="356616"/>
                </a:lnTo>
                <a:lnTo>
                  <a:pt x="865631" y="387096"/>
                </a:lnTo>
                <a:lnTo>
                  <a:pt x="829055" y="437388"/>
                </a:lnTo>
                <a:lnTo>
                  <a:pt x="850391" y="452628"/>
                </a:lnTo>
                <a:lnTo>
                  <a:pt x="886967" y="402336"/>
                </a:lnTo>
                <a:lnTo>
                  <a:pt x="909827" y="371856"/>
                </a:lnTo>
                <a:close/>
              </a:path>
              <a:path w="8162925" h="2214879">
                <a:moveTo>
                  <a:pt x="1022603" y="234696"/>
                </a:moveTo>
                <a:lnTo>
                  <a:pt x="1002791" y="217932"/>
                </a:lnTo>
                <a:lnTo>
                  <a:pt x="984503" y="239268"/>
                </a:lnTo>
                <a:lnTo>
                  <a:pt x="943355" y="288036"/>
                </a:lnTo>
                <a:lnTo>
                  <a:pt x="937259" y="295656"/>
                </a:lnTo>
                <a:lnTo>
                  <a:pt x="957071" y="312420"/>
                </a:lnTo>
                <a:lnTo>
                  <a:pt x="963167" y="303276"/>
                </a:lnTo>
                <a:lnTo>
                  <a:pt x="1004315" y="256032"/>
                </a:lnTo>
                <a:lnTo>
                  <a:pt x="1022603" y="234696"/>
                </a:lnTo>
                <a:close/>
              </a:path>
              <a:path w="8162925" h="2214879">
                <a:moveTo>
                  <a:pt x="1142999" y="105156"/>
                </a:moveTo>
                <a:lnTo>
                  <a:pt x="1124711" y="86868"/>
                </a:lnTo>
                <a:lnTo>
                  <a:pt x="1115567" y="97536"/>
                </a:lnTo>
                <a:lnTo>
                  <a:pt x="1071371" y="144780"/>
                </a:lnTo>
                <a:lnTo>
                  <a:pt x="1054607" y="161544"/>
                </a:lnTo>
                <a:lnTo>
                  <a:pt x="1072895" y="178308"/>
                </a:lnTo>
                <a:lnTo>
                  <a:pt x="1089659" y="161544"/>
                </a:lnTo>
                <a:lnTo>
                  <a:pt x="1133855" y="114300"/>
                </a:lnTo>
                <a:lnTo>
                  <a:pt x="1142999" y="105156"/>
                </a:lnTo>
                <a:close/>
              </a:path>
              <a:path w="8162925" h="2214879">
                <a:moveTo>
                  <a:pt x="1249849" y="0"/>
                </a:moveTo>
                <a:lnTo>
                  <a:pt x="1214846" y="0"/>
                </a:lnTo>
                <a:lnTo>
                  <a:pt x="1208531" y="6096"/>
                </a:lnTo>
                <a:lnTo>
                  <a:pt x="1179575" y="33528"/>
                </a:lnTo>
                <a:lnTo>
                  <a:pt x="1196339" y="51816"/>
                </a:lnTo>
                <a:lnTo>
                  <a:pt x="1225295" y="22860"/>
                </a:lnTo>
                <a:lnTo>
                  <a:pt x="1249849" y="0"/>
                </a:lnTo>
                <a:close/>
              </a:path>
              <a:path w="8162925" h="2214879">
                <a:moveTo>
                  <a:pt x="7915655" y="7620"/>
                </a:moveTo>
                <a:lnTo>
                  <a:pt x="7912988" y="0"/>
                </a:lnTo>
                <a:lnTo>
                  <a:pt x="7886928" y="0"/>
                </a:lnTo>
                <a:lnTo>
                  <a:pt x="7892795" y="16764"/>
                </a:lnTo>
                <a:lnTo>
                  <a:pt x="7915655" y="7620"/>
                </a:lnTo>
                <a:close/>
              </a:path>
              <a:path w="8162925" h="2214879">
                <a:moveTo>
                  <a:pt x="7970519" y="178308"/>
                </a:moveTo>
                <a:lnTo>
                  <a:pt x="7956803" y="131064"/>
                </a:lnTo>
                <a:lnTo>
                  <a:pt x="7940039" y="80772"/>
                </a:lnTo>
                <a:lnTo>
                  <a:pt x="7915655" y="88392"/>
                </a:lnTo>
                <a:lnTo>
                  <a:pt x="7932419" y="138684"/>
                </a:lnTo>
                <a:lnTo>
                  <a:pt x="7946135" y="185928"/>
                </a:lnTo>
                <a:lnTo>
                  <a:pt x="7970519" y="178308"/>
                </a:lnTo>
                <a:close/>
              </a:path>
              <a:path w="8162925" h="2214879">
                <a:moveTo>
                  <a:pt x="8014715" y="350520"/>
                </a:moveTo>
                <a:lnTo>
                  <a:pt x="7990331" y="251460"/>
                </a:lnTo>
                <a:lnTo>
                  <a:pt x="7965947" y="259080"/>
                </a:lnTo>
                <a:lnTo>
                  <a:pt x="7973567" y="288036"/>
                </a:lnTo>
                <a:lnTo>
                  <a:pt x="7990331" y="356616"/>
                </a:lnTo>
                <a:lnTo>
                  <a:pt x="8014715" y="350520"/>
                </a:lnTo>
                <a:close/>
              </a:path>
              <a:path w="8162925" h="2214879">
                <a:moveTo>
                  <a:pt x="8049767" y="525780"/>
                </a:moveTo>
                <a:lnTo>
                  <a:pt x="8029955" y="425196"/>
                </a:lnTo>
                <a:lnTo>
                  <a:pt x="8005571" y="431292"/>
                </a:lnTo>
                <a:lnTo>
                  <a:pt x="8025383" y="530352"/>
                </a:lnTo>
                <a:lnTo>
                  <a:pt x="8049767" y="525780"/>
                </a:lnTo>
                <a:close/>
              </a:path>
              <a:path w="8162925" h="2214879">
                <a:moveTo>
                  <a:pt x="8077199" y="702564"/>
                </a:moveTo>
                <a:lnTo>
                  <a:pt x="8074151" y="682752"/>
                </a:lnTo>
                <a:lnTo>
                  <a:pt x="8066531" y="623316"/>
                </a:lnTo>
                <a:lnTo>
                  <a:pt x="8061959" y="601980"/>
                </a:lnTo>
                <a:lnTo>
                  <a:pt x="8037575" y="605028"/>
                </a:lnTo>
                <a:lnTo>
                  <a:pt x="8040623" y="627888"/>
                </a:lnTo>
                <a:lnTo>
                  <a:pt x="8049767" y="687324"/>
                </a:lnTo>
                <a:lnTo>
                  <a:pt x="8051291" y="705612"/>
                </a:lnTo>
                <a:lnTo>
                  <a:pt x="8077199" y="702564"/>
                </a:lnTo>
                <a:close/>
              </a:path>
              <a:path w="8162925" h="2214879">
                <a:moveTo>
                  <a:pt x="8088134" y="951003"/>
                </a:moveTo>
                <a:lnTo>
                  <a:pt x="8033003" y="859536"/>
                </a:lnTo>
                <a:lnTo>
                  <a:pt x="8028431" y="853440"/>
                </a:lnTo>
                <a:lnTo>
                  <a:pt x="8020811" y="851916"/>
                </a:lnTo>
                <a:lnTo>
                  <a:pt x="8008619" y="858012"/>
                </a:lnTo>
                <a:lnTo>
                  <a:pt x="8007095" y="865632"/>
                </a:lnTo>
                <a:lnTo>
                  <a:pt x="8010143" y="871728"/>
                </a:lnTo>
                <a:lnTo>
                  <a:pt x="8075675" y="981368"/>
                </a:lnTo>
                <a:lnTo>
                  <a:pt x="8075675" y="957072"/>
                </a:lnTo>
                <a:lnTo>
                  <a:pt x="8085329" y="956468"/>
                </a:lnTo>
                <a:lnTo>
                  <a:pt x="8088134" y="951003"/>
                </a:lnTo>
                <a:close/>
              </a:path>
              <a:path w="8162925" h="2214879">
                <a:moveTo>
                  <a:pt x="8095487" y="879348"/>
                </a:moveTo>
                <a:lnTo>
                  <a:pt x="8092439" y="836676"/>
                </a:lnTo>
                <a:lnTo>
                  <a:pt x="8086343" y="790956"/>
                </a:lnTo>
                <a:lnTo>
                  <a:pt x="8086343" y="778764"/>
                </a:lnTo>
                <a:lnTo>
                  <a:pt x="8060435" y="781812"/>
                </a:lnTo>
                <a:lnTo>
                  <a:pt x="8061959" y="794004"/>
                </a:lnTo>
                <a:lnTo>
                  <a:pt x="8066531" y="839724"/>
                </a:lnTo>
                <a:lnTo>
                  <a:pt x="8069579" y="880872"/>
                </a:lnTo>
                <a:lnTo>
                  <a:pt x="8069579" y="882396"/>
                </a:lnTo>
                <a:lnTo>
                  <a:pt x="8095487" y="879348"/>
                </a:lnTo>
                <a:close/>
              </a:path>
              <a:path w="8162925" h="2214879">
                <a:moveTo>
                  <a:pt x="8085329" y="956468"/>
                </a:moveTo>
                <a:lnTo>
                  <a:pt x="8075675" y="957072"/>
                </a:lnTo>
                <a:lnTo>
                  <a:pt x="8075675" y="978408"/>
                </a:lnTo>
                <a:lnTo>
                  <a:pt x="8077199" y="978318"/>
                </a:lnTo>
                <a:lnTo>
                  <a:pt x="8077199" y="972312"/>
                </a:lnTo>
                <a:lnTo>
                  <a:pt x="8085329" y="956468"/>
                </a:lnTo>
                <a:close/>
              </a:path>
              <a:path w="8162925" h="2214879">
                <a:moveTo>
                  <a:pt x="8101583" y="980462"/>
                </a:moveTo>
                <a:lnTo>
                  <a:pt x="8101583" y="976884"/>
                </a:lnTo>
                <a:lnTo>
                  <a:pt x="8075675" y="978408"/>
                </a:lnTo>
                <a:lnTo>
                  <a:pt x="8075675" y="981368"/>
                </a:lnTo>
                <a:lnTo>
                  <a:pt x="8089391" y="1004316"/>
                </a:lnTo>
                <a:lnTo>
                  <a:pt x="8101583" y="980462"/>
                </a:lnTo>
                <a:close/>
              </a:path>
              <a:path w="8162925" h="2214879">
                <a:moveTo>
                  <a:pt x="8100059" y="970788"/>
                </a:moveTo>
                <a:lnTo>
                  <a:pt x="8091207" y="956101"/>
                </a:lnTo>
                <a:lnTo>
                  <a:pt x="8085329" y="956468"/>
                </a:lnTo>
                <a:lnTo>
                  <a:pt x="8077199" y="972312"/>
                </a:lnTo>
                <a:lnTo>
                  <a:pt x="8100059" y="970788"/>
                </a:lnTo>
                <a:close/>
              </a:path>
              <a:path w="8162925" h="2214879">
                <a:moveTo>
                  <a:pt x="8101583" y="976884"/>
                </a:moveTo>
                <a:lnTo>
                  <a:pt x="8101583" y="970788"/>
                </a:lnTo>
                <a:lnTo>
                  <a:pt x="8100059" y="958596"/>
                </a:lnTo>
                <a:lnTo>
                  <a:pt x="8100059" y="970788"/>
                </a:lnTo>
                <a:lnTo>
                  <a:pt x="8077199" y="972312"/>
                </a:lnTo>
                <a:lnTo>
                  <a:pt x="8077199" y="978318"/>
                </a:lnTo>
                <a:lnTo>
                  <a:pt x="8101583" y="976884"/>
                </a:lnTo>
                <a:close/>
              </a:path>
              <a:path w="8162925" h="2214879">
                <a:moveTo>
                  <a:pt x="8091207" y="956101"/>
                </a:moveTo>
                <a:lnTo>
                  <a:pt x="8088134" y="951003"/>
                </a:lnTo>
                <a:lnTo>
                  <a:pt x="8085329" y="956468"/>
                </a:lnTo>
                <a:lnTo>
                  <a:pt x="8091207" y="956101"/>
                </a:lnTo>
                <a:close/>
              </a:path>
              <a:path w="8162925" h="2214879">
                <a:moveTo>
                  <a:pt x="8162543" y="861060"/>
                </a:moveTo>
                <a:lnTo>
                  <a:pt x="8161019" y="853440"/>
                </a:lnTo>
                <a:lnTo>
                  <a:pt x="8153399" y="850392"/>
                </a:lnTo>
                <a:lnTo>
                  <a:pt x="8147303" y="847344"/>
                </a:lnTo>
                <a:lnTo>
                  <a:pt x="8139683" y="848868"/>
                </a:lnTo>
                <a:lnTo>
                  <a:pt x="8136635" y="856488"/>
                </a:lnTo>
                <a:lnTo>
                  <a:pt x="8088134" y="951003"/>
                </a:lnTo>
                <a:lnTo>
                  <a:pt x="8091207" y="956101"/>
                </a:lnTo>
                <a:lnTo>
                  <a:pt x="8100059" y="955548"/>
                </a:lnTo>
                <a:lnTo>
                  <a:pt x="8100059" y="958596"/>
                </a:lnTo>
                <a:lnTo>
                  <a:pt x="8101583" y="970788"/>
                </a:lnTo>
                <a:lnTo>
                  <a:pt x="8101583" y="980462"/>
                </a:lnTo>
                <a:lnTo>
                  <a:pt x="8159495" y="867156"/>
                </a:lnTo>
                <a:lnTo>
                  <a:pt x="8162543" y="861060"/>
                </a:lnTo>
                <a:close/>
              </a:path>
              <a:path w="8162925" h="2214879">
                <a:moveTo>
                  <a:pt x="8100059" y="970788"/>
                </a:moveTo>
                <a:lnTo>
                  <a:pt x="8100059" y="955548"/>
                </a:lnTo>
                <a:lnTo>
                  <a:pt x="8091207" y="956101"/>
                </a:lnTo>
                <a:lnTo>
                  <a:pt x="8100059" y="970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23415" y="3886199"/>
            <a:ext cx="8162925" cy="2214880"/>
          </a:xfrm>
          <a:custGeom>
            <a:avLst/>
            <a:gdLst/>
            <a:ahLst/>
            <a:cxnLst/>
            <a:rect l="l" t="t" r="r" b="b"/>
            <a:pathLst>
              <a:path w="8162925" h="2214879">
                <a:moveTo>
                  <a:pt x="59435" y="2119884"/>
                </a:moveTo>
                <a:lnTo>
                  <a:pt x="35051" y="2110740"/>
                </a:lnTo>
                <a:lnTo>
                  <a:pt x="0" y="2206752"/>
                </a:lnTo>
                <a:lnTo>
                  <a:pt x="24383" y="2214372"/>
                </a:lnTo>
                <a:lnTo>
                  <a:pt x="59435" y="2119884"/>
                </a:lnTo>
                <a:close/>
              </a:path>
              <a:path w="8162925" h="2214879">
                <a:moveTo>
                  <a:pt x="120395" y="1952244"/>
                </a:moveTo>
                <a:lnTo>
                  <a:pt x="96011" y="1943100"/>
                </a:lnTo>
                <a:lnTo>
                  <a:pt x="88391" y="1965960"/>
                </a:lnTo>
                <a:lnTo>
                  <a:pt x="60959" y="2039112"/>
                </a:lnTo>
                <a:lnTo>
                  <a:pt x="85343" y="2048256"/>
                </a:lnTo>
                <a:lnTo>
                  <a:pt x="111251" y="1975104"/>
                </a:lnTo>
                <a:lnTo>
                  <a:pt x="120395" y="1952244"/>
                </a:lnTo>
                <a:close/>
              </a:path>
              <a:path w="8162925" h="2214879">
                <a:moveTo>
                  <a:pt x="182879" y="1786128"/>
                </a:moveTo>
                <a:lnTo>
                  <a:pt x="158495" y="1776984"/>
                </a:lnTo>
                <a:lnTo>
                  <a:pt x="123443" y="1872996"/>
                </a:lnTo>
                <a:lnTo>
                  <a:pt x="146303" y="1880616"/>
                </a:lnTo>
                <a:lnTo>
                  <a:pt x="182879" y="1786128"/>
                </a:lnTo>
                <a:close/>
              </a:path>
              <a:path w="8162925" h="2214879">
                <a:moveTo>
                  <a:pt x="246887" y="1620012"/>
                </a:moveTo>
                <a:lnTo>
                  <a:pt x="224027" y="1610868"/>
                </a:lnTo>
                <a:lnTo>
                  <a:pt x="185927" y="1705356"/>
                </a:lnTo>
                <a:lnTo>
                  <a:pt x="210311" y="1714500"/>
                </a:lnTo>
                <a:lnTo>
                  <a:pt x="246887" y="1620012"/>
                </a:lnTo>
                <a:close/>
              </a:path>
              <a:path w="8162925" h="2214879">
                <a:moveTo>
                  <a:pt x="312419" y="1455420"/>
                </a:moveTo>
                <a:lnTo>
                  <a:pt x="289559" y="1446276"/>
                </a:lnTo>
                <a:lnTo>
                  <a:pt x="271271" y="1490472"/>
                </a:lnTo>
                <a:lnTo>
                  <a:pt x="251459" y="1540764"/>
                </a:lnTo>
                <a:lnTo>
                  <a:pt x="274319" y="1549908"/>
                </a:lnTo>
                <a:lnTo>
                  <a:pt x="295655" y="1499616"/>
                </a:lnTo>
                <a:lnTo>
                  <a:pt x="312419" y="1455420"/>
                </a:lnTo>
                <a:close/>
              </a:path>
              <a:path w="8162925" h="2214879">
                <a:moveTo>
                  <a:pt x="382523" y="1292352"/>
                </a:moveTo>
                <a:lnTo>
                  <a:pt x="359663" y="1281684"/>
                </a:lnTo>
                <a:lnTo>
                  <a:pt x="320039" y="1373124"/>
                </a:lnTo>
                <a:lnTo>
                  <a:pt x="318515" y="1376172"/>
                </a:lnTo>
                <a:lnTo>
                  <a:pt x="342899" y="1385316"/>
                </a:lnTo>
                <a:lnTo>
                  <a:pt x="342899" y="1382268"/>
                </a:lnTo>
                <a:lnTo>
                  <a:pt x="382523" y="1292352"/>
                </a:lnTo>
                <a:close/>
              </a:path>
              <a:path w="8162925" h="2214879">
                <a:moveTo>
                  <a:pt x="457199" y="1130808"/>
                </a:moveTo>
                <a:lnTo>
                  <a:pt x="434339" y="1120140"/>
                </a:lnTo>
                <a:lnTo>
                  <a:pt x="423671" y="1143000"/>
                </a:lnTo>
                <a:lnTo>
                  <a:pt x="391667" y="1213104"/>
                </a:lnTo>
                <a:lnTo>
                  <a:pt x="414527" y="1223772"/>
                </a:lnTo>
                <a:lnTo>
                  <a:pt x="446531" y="1152144"/>
                </a:lnTo>
                <a:lnTo>
                  <a:pt x="457199" y="1130808"/>
                </a:lnTo>
                <a:close/>
              </a:path>
              <a:path w="8162925" h="2214879">
                <a:moveTo>
                  <a:pt x="534923" y="972312"/>
                </a:moveTo>
                <a:lnTo>
                  <a:pt x="512063" y="960120"/>
                </a:lnTo>
                <a:lnTo>
                  <a:pt x="478535" y="1028700"/>
                </a:lnTo>
                <a:lnTo>
                  <a:pt x="466343" y="1051560"/>
                </a:lnTo>
                <a:lnTo>
                  <a:pt x="489203" y="1062228"/>
                </a:lnTo>
                <a:lnTo>
                  <a:pt x="501395" y="1039368"/>
                </a:lnTo>
                <a:lnTo>
                  <a:pt x="534923" y="972312"/>
                </a:lnTo>
                <a:close/>
              </a:path>
              <a:path w="8162925" h="2214879">
                <a:moveTo>
                  <a:pt x="618743" y="815340"/>
                </a:moveTo>
                <a:lnTo>
                  <a:pt x="597407" y="803148"/>
                </a:lnTo>
                <a:lnTo>
                  <a:pt x="594359" y="807720"/>
                </a:lnTo>
                <a:lnTo>
                  <a:pt x="548639" y="893064"/>
                </a:lnTo>
                <a:lnTo>
                  <a:pt x="569975" y="905256"/>
                </a:lnTo>
                <a:lnTo>
                  <a:pt x="617219" y="819912"/>
                </a:lnTo>
                <a:lnTo>
                  <a:pt x="618743" y="815340"/>
                </a:lnTo>
                <a:close/>
              </a:path>
              <a:path w="8162925" h="2214879">
                <a:moveTo>
                  <a:pt x="708659" y="662940"/>
                </a:moveTo>
                <a:lnTo>
                  <a:pt x="687323" y="650748"/>
                </a:lnTo>
                <a:lnTo>
                  <a:pt x="656843" y="699516"/>
                </a:lnTo>
                <a:lnTo>
                  <a:pt x="635507" y="737616"/>
                </a:lnTo>
                <a:lnTo>
                  <a:pt x="656843" y="749808"/>
                </a:lnTo>
                <a:lnTo>
                  <a:pt x="708659" y="662940"/>
                </a:lnTo>
                <a:close/>
              </a:path>
              <a:path w="8162925" h="2214879">
                <a:moveTo>
                  <a:pt x="806195" y="515112"/>
                </a:moveTo>
                <a:lnTo>
                  <a:pt x="784859" y="499872"/>
                </a:lnTo>
                <a:lnTo>
                  <a:pt x="728471" y="585216"/>
                </a:lnTo>
                <a:lnTo>
                  <a:pt x="749807" y="598932"/>
                </a:lnTo>
                <a:lnTo>
                  <a:pt x="806195" y="515112"/>
                </a:lnTo>
                <a:close/>
              </a:path>
              <a:path w="8162925" h="2214879">
                <a:moveTo>
                  <a:pt x="909827" y="371856"/>
                </a:moveTo>
                <a:lnTo>
                  <a:pt x="890015" y="356616"/>
                </a:lnTo>
                <a:lnTo>
                  <a:pt x="865631" y="387096"/>
                </a:lnTo>
                <a:lnTo>
                  <a:pt x="829055" y="437388"/>
                </a:lnTo>
                <a:lnTo>
                  <a:pt x="850391" y="452628"/>
                </a:lnTo>
                <a:lnTo>
                  <a:pt x="886967" y="402336"/>
                </a:lnTo>
                <a:lnTo>
                  <a:pt x="909827" y="371856"/>
                </a:lnTo>
                <a:close/>
              </a:path>
              <a:path w="8162925" h="2214879">
                <a:moveTo>
                  <a:pt x="1022603" y="234696"/>
                </a:moveTo>
                <a:lnTo>
                  <a:pt x="1002791" y="217932"/>
                </a:lnTo>
                <a:lnTo>
                  <a:pt x="984503" y="239268"/>
                </a:lnTo>
                <a:lnTo>
                  <a:pt x="943355" y="288036"/>
                </a:lnTo>
                <a:lnTo>
                  <a:pt x="937259" y="295656"/>
                </a:lnTo>
                <a:lnTo>
                  <a:pt x="957071" y="312420"/>
                </a:lnTo>
                <a:lnTo>
                  <a:pt x="963167" y="303276"/>
                </a:lnTo>
                <a:lnTo>
                  <a:pt x="1004315" y="256032"/>
                </a:lnTo>
                <a:lnTo>
                  <a:pt x="1022603" y="234696"/>
                </a:lnTo>
                <a:close/>
              </a:path>
              <a:path w="8162925" h="2214879">
                <a:moveTo>
                  <a:pt x="1142999" y="105156"/>
                </a:moveTo>
                <a:lnTo>
                  <a:pt x="1124711" y="86868"/>
                </a:lnTo>
                <a:lnTo>
                  <a:pt x="1115567" y="97536"/>
                </a:lnTo>
                <a:lnTo>
                  <a:pt x="1071371" y="144780"/>
                </a:lnTo>
                <a:lnTo>
                  <a:pt x="1054607" y="161544"/>
                </a:lnTo>
                <a:lnTo>
                  <a:pt x="1072895" y="178308"/>
                </a:lnTo>
                <a:lnTo>
                  <a:pt x="1089659" y="161544"/>
                </a:lnTo>
                <a:lnTo>
                  <a:pt x="1133855" y="114300"/>
                </a:lnTo>
                <a:lnTo>
                  <a:pt x="1142999" y="105156"/>
                </a:lnTo>
                <a:close/>
              </a:path>
              <a:path w="8162925" h="2214879">
                <a:moveTo>
                  <a:pt x="1249849" y="0"/>
                </a:moveTo>
                <a:lnTo>
                  <a:pt x="1214846" y="0"/>
                </a:lnTo>
                <a:lnTo>
                  <a:pt x="1208531" y="6096"/>
                </a:lnTo>
                <a:lnTo>
                  <a:pt x="1179575" y="33528"/>
                </a:lnTo>
                <a:lnTo>
                  <a:pt x="1196339" y="51816"/>
                </a:lnTo>
                <a:lnTo>
                  <a:pt x="1225295" y="22860"/>
                </a:lnTo>
                <a:lnTo>
                  <a:pt x="1249849" y="0"/>
                </a:lnTo>
                <a:close/>
              </a:path>
              <a:path w="8162925" h="2214879">
                <a:moveTo>
                  <a:pt x="7915655" y="7620"/>
                </a:moveTo>
                <a:lnTo>
                  <a:pt x="7912988" y="0"/>
                </a:lnTo>
                <a:lnTo>
                  <a:pt x="7886928" y="0"/>
                </a:lnTo>
                <a:lnTo>
                  <a:pt x="7892795" y="16764"/>
                </a:lnTo>
                <a:lnTo>
                  <a:pt x="7915655" y="7620"/>
                </a:lnTo>
                <a:close/>
              </a:path>
              <a:path w="8162925" h="2214879">
                <a:moveTo>
                  <a:pt x="7970519" y="178308"/>
                </a:moveTo>
                <a:lnTo>
                  <a:pt x="7956803" y="131064"/>
                </a:lnTo>
                <a:lnTo>
                  <a:pt x="7940039" y="80772"/>
                </a:lnTo>
                <a:lnTo>
                  <a:pt x="7915655" y="88392"/>
                </a:lnTo>
                <a:lnTo>
                  <a:pt x="7932419" y="138684"/>
                </a:lnTo>
                <a:lnTo>
                  <a:pt x="7946135" y="185928"/>
                </a:lnTo>
                <a:lnTo>
                  <a:pt x="7970519" y="178308"/>
                </a:lnTo>
                <a:close/>
              </a:path>
              <a:path w="8162925" h="2214879">
                <a:moveTo>
                  <a:pt x="8014715" y="350520"/>
                </a:moveTo>
                <a:lnTo>
                  <a:pt x="7990331" y="251460"/>
                </a:lnTo>
                <a:lnTo>
                  <a:pt x="7965947" y="259080"/>
                </a:lnTo>
                <a:lnTo>
                  <a:pt x="7973567" y="288036"/>
                </a:lnTo>
                <a:lnTo>
                  <a:pt x="7990331" y="356616"/>
                </a:lnTo>
                <a:lnTo>
                  <a:pt x="8014715" y="350520"/>
                </a:lnTo>
                <a:close/>
              </a:path>
              <a:path w="8162925" h="2214879">
                <a:moveTo>
                  <a:pt x="8049767" y="525780"/>
                </a:moveTo>
                <a:lnTo>
                  <a:pt x="8029955" y="425196"/>
                </a:lnTo>
                <a:lnTo>
                  <a:pt x="8005571" y="431292"/>
                </a:lnTo>
                <a:lnTo>
                  <a:pt x="8025383" y="530352"/>
                </a:lnTo>
                <a:lnTo>
                  <a:pt x="8049767" y="525780"/>
                </a:lnTo>
                <a:close/>
              </a:path>
              <a:path w="8162925" h="2214879">
                <a:moveTo>
                  <a:pt x="8077199" y="702564"/>
                </a:moveTo>
                <a:lnTo>
                  <a:pt x="8074151" y="682752"/>
                </a:lnTo>
                <a:lnTo>
                  <a:pt x="8066531" y="623316"/>
                </a:lnTo>
                <a:lnTo>
                  <a:pt x="8061959" y="601980"/>
                </a:lnTo>
                <a:lnTo>
                  <a:pt x="8037575" y="605028"/>
                </a:lnTo>
                <a:lnTo>
                  <a:pt x="8040623" y="627888"/>
                </a:lnTo>
                <a:lnTo>
                  <a:pt x="8049767" y="687324"/>
                </a:lnTo>
                <a:lnTo>
                  <a:pt x="8051291" y="705612"/>
                </a:lnTo>
                <a:lnTo>
                  <a:pt x="8077199" y="702564"/>
                </a:lnTo>
                <a:close/>
              </a:path>
              <a:path w="8162925" h="2214879">
                <a:moveTo>
                  <a:pt x="8088134" y="951003"/>
                </a:moveTo>
                <a:lnTo>
                  <a:pt x="8033003" y="859536"/>
                </a:lnTo>
                <a:lnTo>
                  <a:pt x="8028431" y="853440"/>
                </a:lnTo>
                <a:lnTo>
                  <a:pt x="8020811" y="851916"/>
                </a:lnTo>
                <a:lnTo>
                  <a:pt x="8008619" y="858012"/>
                </a:lnTo>
                <a:lnTo>
                  <a:pt x="8007095" y="865632"/>
                </a:lnTo>
                <a:lnTo>
                  <a:pt x="8010143" y="871728"/>
                </a:lnTo>
                <a:lnTo>
                  <a:pt x="8075675" y="981368"/>
                </a:lnTo>
                <a:lnTo>
                  <a:pt x="8075675" y="957072"/>
                </a:lnTo>
                <a:lnTo>
                  <a:pt x="8085329" y="956468"/>
                </a:lnTo>
                <a:lnTo>
                  <a:pt x="8088134" y="951003"/>
                </a:lnTo>
                <a:close/>
              </a:path>
              <a:path w="8162925" h="2214879">
                <a:moveTo>
                  <a:pt x="8095487" y="879348"/>
                </a:moveTo>
                <a:lnTo>
                  <a:pt x="8092439" y="836676"/>
                </a:lnTo>
                <a:lnTo>
                  <a:pt x="8086343" y="790956"/>
                </a:lnTo>
                <a:lnTo>
                  <a:pt x="8086343" y="778764"/>
                </a:lnTo>
                <a:lnTo>
                  <a:pt x="8060435" y="781812"/>
                </a:lnTo>
                <a:lnTo>
                  <a:pt x="8061959" y="794004"/>
                </a:lnTo>
                <a:lnTo>
                  <a:pt x="8066531" y="839724"/>
                </a:lnTo>
                <a:lnTo>
                  <a:pt x="8069579" y="880872"/>
                </a:lnTo>
                <a:lnTo>
                  <a:pt x="8069579" y="882396"/>
                </a:lnTo>
                <a:lnTo>
                  <a:pt x="8095487" y="879348"/>
                </a:lnTo>
                <a:close/>
              </a:path>
              <a:path w="8162925" h="2214879">
                <a:moveTo>
                  <a:pt x="8085329" y="956468"/>
                </a:moveTo>
                <a:lnTo>
                  <a:pt x="8075675" y="957072"/>
                </a:lnTo>
                <a:lnTo>
                  <a:pt x="8075675" y="978408"/>
                </a:lnTo>
                <a:lnTo>
                  <a:pt x="8077199" y="978318"/>
                </a:lnTo>
                <a:lnTo>
                  <a:pt x="8077199" y="972312"/>
                </a:lnTo>
                <a:lnTo>
                  <a:pt x="8085329" y="956468"/>
                </a:lnTo>
                <a:close/>
              </a:path>
              <a:path w="8162925" h="2214879">
                <a:moveTo>
                  <a:pt x="8101583" y="980462"/>
                </a:moveTo>
                <a:lnTo>
                  <a:pt x="8101583" y="976884"/>
                </a:lnTo>
                <a:lnTo>
                  <a:pt x="8075675" y="978408"/>
                </a:lnTo>
                <a:lnTo>
                  <a:pt x="8075675" y="981368"/>
                </a:lnTo>
                <a:lnTo>
                  <a:pt x="8089391" y="1004316"/>
                </a:lnTo>
                <a:lnTo>
                  <a:pt x="8101583" y="980462"/>
                </a:lnTo>
                <a:close/>
              </a:path>
              <a:path w="8162925" h="2214879">
                <a:moveTo>
                  <a:pt x="8100059" y="970788"/>
                </a:moveTo>
                <a:lnTo>
                  <a:pt x="8091207" y="956101"/>
                </a:lnTo>
                <a:lnTo>
                  <a:pt x="8085329" y="956468"/>
                </a:lnTo>
                <a:lnTo>
                  <a:pt x="8077199" y="972312"/>
                </a:lnTo>
                <a:lnTo>
                  <a:pt x="8100059" y="970788"/>
                </a:lnTo>
                <a:close/>
              </a:path>
              <a:path w="8162925" h="2214879">
                <a:moveTo>
                  <a:pt x="8101583" y="976884"/>
                </a:moveTo>
                <a:lnTo>
                  <a:pt x="8101583" y="970788"/>
                </a:lnTo>
                <a:lnTo>
                  <a:pt x="8100059" y="958596"/>
                </a:lnTo>
                <a:lnTo>
                  <a:pt x="8100059" y="970788"/>
                </a:lnTo>
                <a:lnTo>
                  <a:pt x="8077199" y="972312"/>
                </a:lnTo>
                <a:lnTo>
                  <a:pt x="8077199" y="978318"/>
                </a:lnTo>
                <a:lnTo>
                  <a:pt x="8101583" y="976884"/>
                </a:lnTo>
                <a:close/>
              </a:path>
              <a:path w="8162925" h="2214879">
                <a:moveTo>
                  <a:pt x="8091207" y="956101"/>
                </a:moveTo>
                <a:lnTo>
                  <a:pt x="8088134" y="951003"/>
                </a:lnTo>
                <a:lnTo>
                  <a:pt x="8085329" y="956468"/>
                </a:lnTo>
                <a:lnTo>
                  <a:pt x="8091207" y="956101"/>
                </a:lnTo>
                <a:close/>
              </a:path>
              <a:path w="8162925" h="2214879">
                <a:moveTo>
                  <a:pt x="8162543" y="861060"/>
                </a:moveTo>
                <a:lnTo>
                  <a:pt x="8161019" y="853440"/>
                </a:lnTo>
                <a:lnTo>
                  <a:pt x="8153399" y="850392"/>
                </a:lnTo>
                <a:lnTo>
                  <a:pt x="8147303" y="847344"/>
                </a:lnTo>
                <a:lnTo>
                  <a:pt x="8139683" y="848868"/>
                </a:lnTo>
                <a:lnTo>
                  <a:pt x="8136635" y="856488"/>
                </a:lnTo>
                <a:lnTo>
                  <a:pt x="8088134" y="951003"/>
                </a:lnTo>
                <a:lnTo>
                  <a:pt x="8091207" y="956101"/>
                </a:lnTo>
                <a:lnTo>
                  <a:pt x="8100059" y="955548"/>
                </a:lnTo>
                <a:lnTo>
                  <a:pt x="8100059" y="958596"/>
                </a:lnTo>
                <a:lnTo>
                  <a:pt x="8101583" y="970788"/>
                </a:lnTo>
                <a:lnTo>
                  <a:pt x="8101583" y="980462"/>
                </a:lnTo>
                <a:lnTo>
                  <a:pt x="8159495" y="867156"/>
                </a:lnTo>
                <a:lnTo>
                  <a:pt x="8162543" y="861060"/>
                </a:lnTo>
                <a:close/>
              </a:path>
              <a:path w="8162925" h="2214879">
                <a:moveTo>
                  <a:pt x="8100059" y="970788"/>
                </a:moveTo>
                <a:lnTo>
                  <a:pt x="8100059" y="955548"/>
                </a:lnTo>
                <a:lnTo>
                  <a:pt x="8091207" y="956101"/>
                </a:lnTo>
                <a:lnTo>
                  <a:pt x="8100059" y="970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3260850" y="5328917"/>
            <a:ext cx="22860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76743" y="5177027"/>
            <a:ext cx="695325" cy="544195"/>
          </a:xfrm>
          <a:custGeom>
            <a:avLst/>
            <a:gdLst/>
            <a:ahLst/>
            <a:cxnLst/>
            <a:rect l="l" t="t" r="r" b="b"/>
            <a:pathLst>
              <a:path w="695325" h="544195">
                <a:moveTo>
                  <a:pt x="694943" y="544067"/>
                </a:moveTo>
                <a:lnTo>
                  <a:pt x="694943" y="0"/>
                </a:lnTo>
                <a:lnTo>
                  <a:pt x="0" y="0"/>
                </a:lnTo>
                <a:lnTo>
                  <a:pt x="0" y="544067"/>
                </a:lnTo>
                <a:lnTo>
                  <a:pt x="4571" y="54406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685799" y="10667"/>
                </a:lnTo>
                <a:lnTo>
                  <a:pt x="685799" y="4571"/>
                </a:lnTo>
                <a:lnTo>
                  <a:pt x="690371" y="10667"/>
                </a:lnTo>
                <a:lnTo>
                  <a:pt x="690371" y="544067"/>
                </a:lnTo>
                <a:lnTo>
                  <a:pt x="694943" y="544067"/>
                </a:lnTo>
                <a:close/>
              </a:path>
              <a:path w="695325" h="544195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695325" h="544195">
                <a:moveTo>
                  <a:pt x="9143" y="533399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33399"/>
                </a:lnTo>
                <a:lnTo>
                  <a:pt x="9143" y="533399"/>
                </a:lnTo>
                <a:close/>
              </a:path>
              <a:path w="695325" h="544195">
                <a:moveTo>
                  <a:pt x="690371" y="533399"/>
                </a:moveTo>
                <a:lnTo>
                  <a:pt x="4571" y="533399"/>
                </a:lnTo>
                <a:lnTo>
                  <a:pt x="9143" y="537971"/>
                </a:lnTo>
                <a:lnTo>
                  <a:pt x="9143" y="544067"/>
                </a:lnTo>
                <a:lnTo>
                  <a:pt x="685799" y="544067"/>
                </a:lnTo>
                <a:lnTo>
                  <a:pt x="685799" y="537971"/>
                </a:lnTo>
                <a:lnTo>
                  <a:pt x="690371" y="533399"/>
                </a:lnTo>
                <a:close/>
              </a:path>
              <a:path w="695325" h="544195">
                <a:moveTo>
                  <a:pt x="9143" y="544067"/>
                </a:moveTo>
                <a:lnTo>
                  <a:pt x="9143" y="537971"/>
                </a:lnTo>
                <a:lnTo>
                  <a:pt x="4571" y="533399"/>
                </a:lnTo>
                <a:lnTo>
                  <a:pt x="4571" y="544067"/>
                </a:lnTo>
                <a:lnTo>
                  <a:pt x="9143" y="544067"/>
                </a:lnTo>
                <a:close/>
              </a:path>
              <a:path w="695325" h="544195">
                <a:moveTo>
                  <a:pt x="690371" y="10667"/>
                </a:moveTo>
                <a:lnTo>
                  <a:pt x="685799" y="4571"/>
                </a:lnTo>
                <a:lnTo>
                  <a:pt x="685799" y="10667"/>
                </a:lnTo>
                <a:lnTo>
                  <a:pt x="690371" y="10667"/>
                </a:lnTo>
                <a:close/>
              </a:path>
              <a:path w="695325" h="544195">
                <a:moveTo>
                  <a:pt x="690371" y="533399"/>
                </a:moveTo>
                <a:lnTo>
                  <a:pt x="690371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0371" y="533399"/>
                </a:lnTo>
                <a:close/>
              </a:path>
              <a:path w="695325" h="544195">
                <a:moveTo>
                  <a:pt x="690371" y="544067"/>
                </a:moveTo>
                <a:lnTo>
                  <a:pt x="690371" y="533399"/>
                </a:lnTo>
                <a:lnTo>
                  <a:pt x="685799" y="537971"/>
                </a:lnTo>
                <a:lnTo>
                  <a:pt x="685799" y="544067"/>
                </a:lnTo>
                <a:lnTo>
                  <a:pt x="690371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7481316" y="5181600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970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100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90816" y="5436107"/>
            <a:ext cx="190500" cy="30480"/>
          </a:xfrm>
          <a:custGeom>
            <a:avLst/>
            <a:gdLst/>
            <a:ahLst/>
            <a:cxnLst/>
            <a:rect l="l" t="t" r="r" b="b"/>
            <a:pathLst>
              <a:path w="190500" h="30479">
                <a:moveTo>
                  <a:pt x="190499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0" y="30479"/>
                </a:lnTo>
                <a:lnTo>
                  <a:pt x="19049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290816" y="5436107"/>
            <a:ext cx="190500" cy="30480"/>
          </a:xfrm>
          <a:custGeom>
            <a:avLst/>
            <a:gdLst/>
            <a:ahLst/>
            <a:cxnLst/>
            <a:rect l="l" t="t" r="r" b="b"/>
            <a:pathLst>
              <a:path w="190500" h="30479">
                <a:moveTo>
                  <a:pt x="190499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0" y="30479"/>
                </a:lnTo>
                <a:lnTo>
                  <a:pt x="19049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76444" y="5177027"/>
            <a:ext cx="695325" cy="544195"/>
          </a:xfrm>
          <a:custGeom>
            <a:avLst/>
            <a:gdLst/>
            <a:ahLst/>
            <a:cxnLst/>
            <a:rect l="l" t="t" r="r" b="b"/>
            <a:pathLst>
              <a:path w="695325" h="544195">
                <a:moveTo>
                  <a:pt x="694943" y="544067"/>
                </a:moveTo>
                <a:lnTo>
                  <a:pt x="694943" y="0"/>
                </a:lnTo>
                <a:lnTo>
                  <a:pt x="0" y="0"/>
                </a:lnTo>
                <a:lnTo>
                  <a:pt x="0" y="544067"/>
                </a:lnTo>
                <a:lnTo>
                  <a:pt x="4571" y="54406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685799" y="10667"/>
                </a:lnTo>
                <a:lnTo>
                  <a:pt x="685799" y="4571"/>
                </a:lnTo>
                <a:lnTo>
                  <a:pt x="690371" y="10667"/>
                </a:lnTo>
                <a:lnTo>
                  <a:pt x="690371" y="544067"/>
                </a:lnTo>
                <a:lnTo>
                  <a:pt x="694943" y="544067"/>
                </a:lnTo>
                <a:close/>
              </a:path>
              <a:path w="695325" h="544195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695325" h="544195">
                <a:moveTo>
                  <a:pt x="9143" y="533399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33399"/>
                </a:lnTo>
                <a:lnTo>
                  <a:pt x="9143" y="533399"/>
                </a:lnTo>
                <a:close/>
              </a:path>
              <a:path w="695325" h="544195">
                <a:moveTo>
                  <a:pt x="690371" y="533399"/>
                </a:moveTo>
                <a:lnTo>
                  <a:pt x="4571" y="533399"/>
                </a:lnTo>
                <a:lnTo>
                  <a:pt x="9143" y="537971"/>
                </a:lnTo>
                <a:lnTo>
                  <a:pt x="9143" y="544067"/>
                </a:lnTo>
                <a:lnTo>
                  <a:pt x="685799" y="544067"/>
                </a:lnTo>
                <a:lnTo>
                  <a:pt x="685799" y="537971"/>
                </a:lnTo>
                <a:lnTo>
                  <a:pt x="690371" y="533399"/>
                </a:lnTo>
                <a:close/>
              </a:path>
              <a:path w="695325" h="544195">
                <a:moveTo>
                  <a:pt x="9143" y="544067"/>
                </a:moveTo>
                <a:lnTo>
                  <a:pt x="9143" y="537971"/>
                </a:lnTo>
                <a:lnTo>
                  <a:pt x="4571" y="533399"/>
                </a:lnTo>
                <a:lnTo>
                  <a:pt x="4571" y="544067"/>
                </a:lnTo>
                <a:lnTo>
                  <a:pt x="9143" y="544067"/>
                </a:lnTo>
                <a:close/>
              </a:path>
              <a:path w="695325" h="544195">
                <a:moveTo>
                  <a:pt x="690371" y="10667"/>
                </a:moveTo>
                <a:lnTo>
                  <a:pt x="685799" y="4571"/>
                </a:lnTo>
                <a:lnTo>
                  <a:pt x="685799" y="10667"/>
                </a:lnTo>
                <a:lnTo>
                  <a:pt x="690371" y="10667"/>
                </a:lnTo>
                <a:close/>
              </a:path>
              <a:path w="695325" h="544195">
                <a:moveTo>
                  <a:pt x="690371" y="533399"/>
                </a:moveTo>
                <a:lnTo>
                  <a:pt x="690371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0371" y="533399"/>
                </a:lnTo>
                <a:close/>
              </a:path>
              <a:path w="695325" h="544195">
                <a:moveTo>
                  <a:pt x="690371" y="544067"/>
                </a:moveTo>
                <a:lnTo>
                  <a:pt x="690371" y="533399"/>
                </a:lnTo>
                <a:lnTo>
                  <a:pt x="685799" y="537971"/>
                </a:lnTo>
                <a:lnTo>
                  <a:pt x="685799" y="544067"/>
                </a:lnTo>
                <a:lnTo>
                  <a:pt x="690371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081015" y="5181600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970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100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890515" y="5436107"/>
            <a:ext cx="190500" cy="30480"/>
          </a:xfrm>
          <a:custGeom>
            <a:avLst/>
            <a:gdLst/>
            <a:ahLst/>
            <a:cxnLst/>
            <a:rect l="l" t="t" r="r" b="b"/>
            <a:pathLst>
              <a:path w="190500" h="30479">
                <a:moveTo>
                  <a:pt x="190499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0" y="30479"/>
                </a:lnTo>
                <a:lnTo>
                  <a:pt x="19049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890515" y="5436107"/>
            <a:ext cx="190500" cy="30480"/>
          </a:xfrm>
          <a:custGeom>
            <a:avLst/>
            <a:gdLst/>
            <a:ahLst/>
            <a:cxnLst/>
            <a:rect l="l" t="t" r="r" b="b"/>
            <a:pathLst>
              <a:path w="190500" h="30479">
                <a:moveTo>
                  <a:pt x="190499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0" y="30479"/>
                </a:lnTo>
                <a:lnTo>
                  <a:pt x="19049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447544" y="5177027"/>
            <a:ext cx="695325" cy="544195"/>
          </a:xfrm>
          <a:custGeom>
            <a:avLst/>
            <a:gdLst/>
            <a:ahLst/>
            <a:cxnLst/>
            <a:rect l="l" t="t" r="r" b="b"/>
            <a:pathLst>
              <a:path w="695325" h="544195">
                <a:moveTo>
                  <a:pt x="694943" y="544067"/>
                </a:moveTo>
                <a:lnTo>
                  <a:pt x="694943" y="0"/>
                </a:lnTo>
                <a:lnTo>
                  <a:pt x="0" y="0"/>
                </a:lnTo>
                <a:lnTo>
                  <a:pt x="0" y="544067"/>
                </a:lnTo>
                <a:lnTo>
                  <a:pt x="4571" y="544067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685799" y="10667"/>
                </a:lnTo>
                <a:lnTo>
                  <a:pt x="685799" y="4571"/>
                </a:lnTo>
                <a:lnTo>
                  <a:pt x="690371" y="10667"/>
                </a:lnTo>
                <a:lnTo>
                  <a:pt x="690371" y="544067"/>
                </a:lnTo>
                <a:lnTo>
                  <a:pt x="694943" y="544067"/>
                </a:lnTo>
                <a:close/>
              </a:path>
              <a:path w="695325" h="544195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695325" h="544195">
                <a:moveTo>
                  <a:pt x="9143" y="533399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533399"/>
                </a:lnTo>
                <a:lnTo>
                  <a:pt x="9143" y="533399"/>
                </a:lnTo>
                <a:close/>
              </a:path>
              <a:path w="695325" h="544195">
                <a:moveTo>
                  <a:pt x="690371" y="533399"/>
                </a:moveTo>
                <a:lnTo>
                  <a:pt x="4571" y="533399"/>
                </a:lnTo>
                <a:lnTo>
                  <a:pt x="9143" y="537971"/>
                </a:lnTo>
                <a:lnTo>
                  <a:pt x="9143" y="544067"/>
                </a:lnTo>
                <a:lnTo>
                  <a:pt x="685799" y="544067"/>
                </a:lnTo>
                <a:lnTo>
                  <a:pt x="685799" y="537971"/>
                </a:lnTo>
                <a:lnTo>
                  <a:pt x="690371" y="533399"/>
                </a:lnTo>
                <a:close/>
              </a:path>
              <a:path w="695325" h="544195">
                <a:moveTo>
                  <a:pt x="9143" y="544067"/>
                </a:moveTo>
                <a:lnTo>
                  <a:pt x="9143" y="537971"/>
                </a:lnTo>
                <a:lnTo>
                  <a:pt x="4571" y="533399"/>
                </a:lnTo>
                <a:lnTo>
                  <a:pt x="4571" y="544067"/>
                </a:lnTo>
                <a:lnTo>
                  <a:pt x="9143" y="544067"/>
                </a:lnTo>
                <a:close/>
              </a:path>
              <a:path w="695325" h="544195">
                <a:moveTo>
                  <a:pt x="690371" y="10667"/>
                </a:moveTo>
                <a:lnTo>
                  <a:pt x="685799" y="4571"/>
                </a:lnTo>
                <a:lnTo>
                  <a:pt x="685799" y="10667"/>
                </a:lnTo>
                <a:lnTo>
                  <a:pt x="690371" y="10667"/>
                </a:lnTo>
                <a:close/>
              </a:path>
              <a:path w="695325" h="544195">
                <a:moveTo>
                  <a:pt x="690371" y="533399"/>
                </a:moveTo>
                <a:lnTo>
                  <a:pt x="690371" y="10667"/>
                </a:lnTo>
                <a:lnTo>
                  <a:pt x="685799" y="10667"/>
                </a:lnTo>
                <a:lnTo>
                  <a:pt x="685799" y="533399"/>
                </a:lnTo>
                <a:lnTo>
                  <a:pt x="690371" y="533399"/>
                </a:lnTo>
                <a:close/>
              </a:path>
              <a:path w="695325" h="544195">
                <a:moveTo>
                  <a:pt x="690371" y="544067"/>
                </a:moveTo>
                <a:lnTo>
                  <a:pt x="690371" y="533399"/>
                </a:lnTo>
                <a:lnTo>
                  <a:pt x="685799" y="537971"/>
                </a:lnTo>
                <a:lnTo>
                  <a:pt x="685799" y="544067"/>
                </a:lnTo>
                <a:lnTo>
                  <a:pt x="690371" y="544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2452116" y="5181600"/>
            <a:ext cx="685800" cy="53340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13970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100"/>
              </a:spcBef>
            </a:pPr>
            <a:r>
              <a:rPr dirty="0" sz="1600" spc="-10">
                <a:latin typeface="Arial"/>
                <a:cs typeface="Arial"/>
              </a:rPr>
              <a:t>GPU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261616" y="5436107"/>
            <a:ext cx="190500" cy="30480"/>
          </a:xfrm>
          <a:custGeom>
            <a:avLst/>
            <a:gdLst/>
            <a:ahLst/>
            <a:cxnLst/>
            <a:rect l="l" t="t" r="r" b="b"/>
            <a:pathLst>
              <a:path w="190500" h="30479">
                <a:moveTo>
                  <a:pt x="190499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0" y="30479"/>
                </a:lnTo>
                <a:lnTo>
                  <a:pt x="19049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61616" y="5436107"/>
            <a:ext cx="190500" cy="30480"/>
          </a:xfrm>
          <a:custGeom>
            <a:avLst/>
            <a:gdLst/>
            <a:ahLst/>
            <a:cxnLst/>
            <a:rect l="l" t="t" r="r" b="b"/>
            <a:pathLst>
              <a:path w="190500" h="30479">
                <a:moveTo>
                  <a:pt x="190499" y="25907"/>
                </a:moveTo>
                <a:lnTo>
                  <a:pt x="190499" y="0"/>
                </a:lnTo>
                <a:lnTo>
                  <a:pt x="0" y="4571"/>
                </a:lnTo>
                <a:lnTo>
                  <a:pt x="0" y="30479"/>
                </a:lnTo>
                <a:lnTo>
                  <a:pt x="19049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2387" y="381507"/>
            <a:ext cx="7456170" cy="13658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1429385">
              <a:lnSpc>
                <a:spcPct val="100000"/>
              </a:lnSpc>
            </a:pPr>
            <a:r>
              <a:rPr dirty="0"/>
              <a:t>Exascale Systems  </a:t>
            </a:r>
            <a:r>
              <a:rPr dirty="0"/>
              <a:t>w/ a cap </a:t>
            </a:r>
            <a:r>
              <a:rPr dirty="0" spc="-5"/>
              <a:t>of $200M and</a:t>
            </a:r>
            <a:r>
              <a:rPr dirty="0" spc="-50"/>
              <a:t> </a:t>
            </a:r>
            <a:r>
              <a:rPr dirty="0"/>
              <a:t>20MW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1828800"/>
            <a:ext cx="8229599" cy="4273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65337" y="6287513"/>
            <a:ext cx="1774189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Jack Dongarra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SC’13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161415">
              <a:lnSpc>
                <a:spcPct val="100000"/>
              </a:lnSpc>
            </a:pPr>
            <a:r>
              <a:rPr dirty="0" spc="-5"/>
              <a:t>Future Computer</a:t>
            </a:r>
            <a:r>
              <a:rPr dirty="0" spc="-5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739" y="1638299"/>
            <a:ext cx="7416800" cy="4963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Most likely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be a </a:t>
            </a:r>
            <a:r>
              <a:rPr dirty="0" sz="2400" spc="-10" b="1">
                <a:latin typeface="Arial"/>
                <a:cs typeface="Arial"/>
              </a:rPr>
              <a:t>hybrid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Think </a:t>
            </a:r>
            <a:r>
              <a:rPr dirty="0" sz="2000">
                <a:latin typeface="Arial"/>
                <a:cs typeface="Arial"/>
              </a:rPr>
              <a:t>standard </a:t>
            </a:r>
            <a:r>
              <a:rPr dirty="0" sz="2000" spc="-5">
                <a:latin typeface="Arial"/>
                <a:cs typeface="Arial"/>
              </a:rPr>
              <a:t>multicore </a:t>
            </a:r>
            <a:r>
              <a:rPr dirty="0" sz="2000">
                <a:latin typeface="Arial"/>
                <a:cs typeface="Arial"/>
              </a:rPr>
              <a:t>chips and accelerators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(GPUs)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Today accelerators are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attached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10">
                <a:latin typeface="Arial"/>
                <a:cs typeface="Arial"/>
              </a:rPr>
              <a:t>Next </a:t>
            </a:r>
            <a:r>
              <a:rPr dirty="0" sz="2400" spc="-5">
                <a:latin typeface="Arial"/>
                <a:cs typeface="Arial"/>
              </a:rPr>
              <a:t>generation will be more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integrated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DOE CORAL (Collaboration of Oak Ridge, Argonne,  and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Livermore)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Procurement of pre-exascale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supercomputers</a:t>
            </a:r>
            <a:endParaRPr sz="2000">
              <a:latin typeface="Arial"/>
              <a:cs typeface="Arial"/>
            </a:endParaRPr>
          </a:p>
          <a:p>
            <a:pPr lvl="1" marL="756285" marR="62801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Summit </a:t>
            </a:r>
            <a:r>
              <a:rPr dirty="0" sz="2000">
                <a:latin typeface="Arial"/>
                <a:cs typeface="Arial"/>
              </a:rPr>
              <a:t>at </a:t>
            </a:r>
            <a:r>
              <a:rPr dirty="0" sz="2000" spc="5">
                <a:latin typeface="Arial"/>
                <a:cs typeface="Arial"/>
              </a:rPr>
              <a:t>ORNL </a:t>
            </a:r>
            <a:r>
              <a:rPr dirty="0" sz="2000">
                <a:latin typeface="Arial"/>
                <a:cs typeface="Arial"/>
              </a:rPr>
              <a:t>and Sierra at LLNL: </a:t>
            </a:r>
            <a:r>
              <a:rPr dirty="0" sz="2000" spc="-5">
                <a:latin typeface="Arial"/>
                <a:cs typeface="Arial"/>
              </a:rPr>
              <a:t>Nvidia </a:t>
            </a:r>
            <a:r>
              <a:rPr dirty="0" sz="2000">
                <a:latin typeface="Arial"/>
                <a:cs typeface="Arial"/>
              </a:rPr>
              <a:t>GPU-  </a:t>
            </a:r>
            <a:r>
              <a:rPr dirty="0" sz="2000">
                <a:latin typeface="Arial"/>
                <a:cs typeface="Arial"/>
              </a:rPr>
              <a:t>accelerated systems based on </a:t>
            </a:r>
            <a:r>
              <a:rPr dirty="0" sz="2000" spc="-5">
                <a:latin typeface="Arial"/>
                <a:cs typeface="Arial"/>
              </a:rPr>
              <a:t>the IBM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OpenPOWER  </a:t>
            </a:r>
            <a:r>
              <a:rPr dirty="0" sz="2000" spc="-5">
                <a:latin typeface="Arial"/>
                <a:cs typeface="Arial"/>
              </a:rPr>
              <a:t>platforms</a:t>
            </a:r>
            <a:endParaRPr sz="2000">
              <a:latin typeface="Arial"/>
              <a:cs typeface="Arial"/>
            </a:endParaRPr>
          </a:p>
          <a:p>
            <a:pPr lvl="2" marL="1155700" marR="3175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1600" spc="-5" i="1">
                <a:latin typeface="Arial"/>
                <a:cs typeface="Arial"/>
              </a:rPr>
              <a:t>NVLink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a key building </a:t>
            </a:r>
            <a:r>
              <a:rPr dirty="0" sz="1600">
                <a:latin typeface="Arial"/>
                <a:cs typeface="Arial"/>
              </a:rPr>
              <a:t>block in </a:t>
            </a:r>
            <a:r>
              <a:rPr dirty="0" sz="1600" spc="-5">
                <a:latin typeface="Arial"/>
                <a:cs typeface="Arial"/>
              </a:rPr>
              <a:t>these machines, which enables IBM  </a:t>
            </a:r>
            <a:r>
              <a:rPr dirty="0" sz="1600" spc="-5">
                <a:latin typeface="Arial"/>
                <a:cs typeface="Arial"/>
              </a:rPr>
              <a:t>POWER </a:t>
            </a:r>
            <a:r>
              <a:rPr dirty="0" sz="1600" spc="-10">
                <a:latin typeface="Arial"/>
                <a:cs typeface="Arial"/>
              </a:rPr>
              <a:t>CPUs </a:t>
            </a:r>
            <a:r>
              <a:rPr dirty="0" sz="1600" spc="-5">
                <a:latin typeface="Arial"/>
                <a:cs typeface="Arial"/>
              </a:rPr>
              <a:t>and Nvidia </a:t>
            </a:r>
            <a:r>
              <a:rPr dirty="0" sz="1600" spc="-10">
                <a:latin typeface="Arial"/>
                <a:cs typeface="Arial"/>
              </a:rPr>
              <a:t>GPUs </a:t>
            </a:r>
            <a:r>
              <a:rPr dirty="0" sz="1600" spc="-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access </a:t>
            </a:r>
            <a:r>
              <a:rPr dirty="0" sz="1600" spc="-5">
                <a:latin typeface="Arial"/>
                <a:cs typeface="Arial"/>
              </a:rPr>
              <a:t>each other’s memory</a:t>
            </a:r>
            <a:r>
              <a:rPr dirty="0" sz="1600" spc="1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fast</a:t>
            </a:r>
            <a:endParaRPr sz="1600">
              <a:latin typeface="Arial"/>
              <a:cs typeface="Arial"/>
            </a:endParaRPr>
          </a:p>
          <a:p>
            <a:pPr lvl="1" marL="756285" marR="402590" indent="-286385">
              <a:lnSpc>
                <a:spcPct val="100000"/>
              </a:lnSpc>
              <a:spcBef>
                <a:spcPts val="459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Aurora at ANL: </a:t>
            </a:r>
            <a:r>
              <a:rPr dirty="0" sz="2000" spc="-5">
                <a:latin typeface="Arial"/>
                <a:cs typeface="Arial"/>
              </a:rPr>
              <a:t>Intel </a:t>
            </a:r>
            <a:r>
              <a:rPr dirty="0" sz="2000">
                <a:latin typeface="Arial"/>
                <a:cs typeface="Arial"/>
              </a:rPr>
              <a:t>Xeon Phi Gen 3 </a:t>
            </a:r>
            <a:r>
              <a:rPr dirty="0" sz="2000" spc="-5">
                <a:latin typeface="Arial"/>
                <a:cs typeface="Arial"/>
              </a:rPr>
              <a:t>with </a:t>
            </a:r>
            <a:r>
              <a:rPr dirty="0" sz="2000">
                <a:latin typeface="Arial"/>
                <a:cs typeface="Arial"/>
              </a:rPr>
              <a:t>Cray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“Shasta”  </a:t>
            </a:r>
            <a:r>
              <a:rPr dirty="0" sz="2000" spc="-5"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54125" marR="5080" indent="-1242060">
              <a:lnSpc>
                <a:spcPct val="100000"/>
              </a:lnSpc>
            </a:pPr>
            <a:r>
              <a:rPr dirty="0" spc="-5"/>
              <a:t>Titan at ORNL: Cray </a:t>
            </a:r>
            <a:r>
              <a:rPr dirty="0"/>
              <a:t>XK7 with AMD  </a:t>
            </a:r>
            <a:r>
              <a:rPr dirty="0" spc="-5"/>
              <a:t>Opteron and </a:t>
            </a:r>
            <a:r>
              <a:rPr dirty="0"/>
              <a:t>Nvidia</a:t>
            </a:r>
            <a:r>
              <a:rPr dirty="0" spc="-60"/>
              <a:t> </a:t>
            </a:r>
            <a:r>
              <a:rPr dirty="0"/>
              <a:t>Tesla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2836" y="1905000"/>
            <a:ext cx="8874251" cy="4800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1943" y="337311"/>
            <a:ext cx="6176010" cy="136588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604520">
              <a:lnSpc>
                <a:spcPct val="100000"/>
              </a:lnSpc>
            </a:pPr>
            <a:r>
              <a:rPr dirty="0" spc="-5"/>
              <a:t>Technology Trends:  </a:t>
            </a:r>
            <a:r>
              <a:rPr dirty="0" spc="-5"/>
              <a:t>Microprocessor</a:t>
            </a:r>
            <a:r>
              <a:rPr dirty="0" spc="-80"/>
              <a:t> </a:t>
            </a:r>
            <a:r>
              <a:rPr dirty="0"/>
              <a:t>Capacity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2057400"/>
            <a:ext cx="4267200" cy="1828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250">
              <a:latin typeface="Times New Roman"/>
              <a:cs typeface="Times New Roman"/>
            </a:endParaRPr>
          </a:p>
          <a:p>
            <a:pPr marL="2458085">
              <a:lnSpc>
                <a:spcPct val="100000"/>
              </a:lnSpc>
            </a:pPr>
            <a:r>
              <a:rPr dirty="0" sz="1600" spc="-15" b="1">
                <a:latin typeface="Times New Roman"/>
                <a:cs typeface="Times New Roman"/>
              </a:rPr>
              <a:t>Moore’s</a:t>
            </a:r>
            <a:r>
              <a:rPr dirty="0" sz="1600" spc="-85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Law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3015" y="4533389"/>
            <a:ext cx="3124835" cy="627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600" b="1">
                <a:latin typeface="Times New Roman"/>
                <a:cs typeface="Times New Roman"/>
              </a:rPr>
              <a:t>2X </a:t>
            </a:r>
            <a:r>
              <a:rPr dirty="0" sz="1600" spc="-5" b="1">
                <a:latin typeface="Times New Roman"/>
                <a:cs typeface="Times New Roman"/>
              </a:rPr>
              <a:t>transistors/Chip Every 1.5</a:t>
            </a:r>
            <a:r>
              <a:rPr dirty="0" sz="1600" spc="-10" b="1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Times New Roman"/>
                <a:cs typeface="Times New Roman"/>
              </a:rPr>
              <a:t>years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dirty="0" sz="2400" spc="-5" b="1">
                <a:latin typeface="Times New Roman"/>
                <a:cs typeface="Times New Roman"/>
              </a:rPr>
              <a:t>Called </a:t>
            </a:r>
            <a:r>
              <a:rPr dirty="0" sz="2400" spc="-20" b="1">
                <a:latin typeface="Times New Roman"/>
                <a:cs typeface="Times New Roman"/>
              </a:rPr>
              <a:t>“</a:t>
            </a:r>
            <a:r>
              <a:rPr dirty="0" sz="2400" spc="-20" b="1" u="heavy">
                <a:latin typeface="Times New Roman"/>
                <a:cs typeface="Times New Roman"/>
              </a:rPr>
              <a:t>Moore’s</a:t>
            </a:r>
            <a:r>
              <a:rPr dirty="0" sz="2400" spc="-65" b="1" u="heavy">
                <a:latin typeface="Times New Roman"/>
                <a:cs typeface="Times New Roman"/>
              </a:rPr>
              <a:t> </a:t>
            </a:r>
            <a:r>
              <a:rPr dirty="0" sz="2400" spc="-10" b="1" u="heavy">
                <a:latin typeface="Times New Roman"/>
                <a:cs typeface="Times New Roman"/>
              </a:rPr>
              <a:t>Law</a:t>
            </a:r>
            <a:r>
              <a:rPr dirty="0" sz="2400" spc="-10" b="1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2057400"/>
            <a:ext cx="42672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38800" y="2133600"/>
            <a:ext cx="3048000" cy="243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93139" y="5521449"/>
            <a:ext cx="3648710" cy="1118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 spc="-10" b="1">
                <a:latin typeface="Times New Roman"/>
                <a:cs typeface="Times New Roman"/>
              </a:rPr>
              <a:t>Microprocessors </a:t>
            </a:r>
            <a:r>
              <a:rPr dirty="0" sz="2400" spc="-5" b="1">
                <a:latin typeface="Times New Roman"/>
                <a:cs typeface="Times New Roman"/>
              </a:rPr>
              <a:t>have  </a:t>
            </a:r>
            <a:r>
              <a:rPr dirty="0" sz="2400" spc="-5" b="1">
                <a:latin typeface="Times New Roman"/>
                <a:cs typeface="Times New Roman"/>
              </a:rPr>
              <a:t>become </a:t>
            </a:r>
            <a:r>
              <a:rPr dirty="0" sz="2400" spc="-30" b="1">
                <a:latin typeface="Times New Roman"/>
                <a:cs typeface="Times New Roman"/>
              </a:rPr>
              <a:t>smaller, </a:t>
            </a:r>
            <a:r>
              <a:rPr dirty="0" sz="2400" spc="-35" b="1">
                <a:latin typeface="Times New Roman"/>
                <a:cs typeface="Times New Roman"/>
              </a:rPr>
              <a:t>denser, </a:t>
            </a:r>
            <a:r>
              <a:rPr dirty="0" sz="2400" spc="-5" b="1">
                <a:latin typeface="Times New Roman"/>
                <a:cs typeface="Times New Roman"/>
              </a:rPr>
              <a:t>and  </a:t>
            </a:r>
            <a:r>
              <a:rPr dirty="0" sz="2400" spc="-15" b="1">
                <a:latin typeface="Times New Roman"/>
                <a:cs typeface="Times New Roman"/>
              </a:rPr>
              <a:t>more</a:t>
            </a:r>
            <a:r>
              <a:rPr dirty="0" sz="2400" spc="-1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powerful.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29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36537" y="4761482"/>
            <a:ext cx="3765550" cy="154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Gordon </a:t>
            </a:r>
            <a:r>
              <a:rPr dirty="0" sz="2000" spc="-5" b="1">
                <a:latin typeface="Times New Roman"/>
                <a:cs typeface="Times New Roman"/>
              </a:rPr>
              <a:t>Moore </a:t>
            </a:r>
            <a:r>
              <a:rPr dirty="0" sz="2000" b="1">
                <a:latin typeface="Times New Roman"/>
                <a:cs typeface="Times New Roman"/>
              </a:rPr>
              <a:t>(co-founder of  </a:t>
            </a:r>
            <a:r>
              <a:rPr dirty="0" sz="2000" spc="-5" b="1">
                <a:latin typeface="Times New Roman"/>
                <a:cs typeface="Times New Roman"/>
              </a:rPr>
              <a:t>Intel) </a:t>
            </a:r>
            <a:r>
              <a:rPr dirty="0" sz="2000" spc="-10" b="1">
                <a:latin typeface="Times New Roman"/>
                <a:cs typeface="Times New Roman"/>
              </a:rPr>
              <a:t>predicted </a:t>
            </a:r>
            <a:r>
              <a:rPr dirty="0" sz="2000" spc="-5" b="1">
                <a:latin typeface="Times New Roman"/>
                <a:cs typeface="Times New Roman"/>
              </a:rPr>
              <a:t>in </a:t>
            </a:r>
            <a:r>
              <a:rPr dirty="0" sz="2000" spc="5" b="1">
                <a:latin typeface="Times New Roman"/>
                <a:cs typeface="Times New Roman"/>
              </a:rPr>
              <a:t>1965 </a:t>
            </a:r>
            <a:r>
              <a:rPr dirty="0" sz="2000" b="1">
                <a:latin typeface="Times New Roman"/>
                <a:cs typeface="Times New Roman"/>
              </a:rPr>
              <a:t>that </a:t>
            </a:r>
            <a:r>
              <a:rPr dirty="0" sz="2000" b="1" u="sng">
                <a:latin typeface="Times New Roman"/>
                <a:cs typeface="Times New Roman"/>
              </a:rPr>
              <a:t>the  </a:t>
            </a:r>
            <a:r>
              <a:rPr dirty="0" sz="2000" spc="-5" b="1" u="sng">
                <a:latin typeface="Times New Roman"/>
                <a:cs typeface="Times New Roman"/>
              </a:rPr>
              <a:t>transistors density </a:t>
            </a:r>
            <a:r>
              <a:rPr dirty="0" sz="2000" b="1" u="sng">
                <a:latin typeface="Times New Roman"/>
                <a:cs typeface="Times New Roman"/>
              </a:rPr>
              <a:t>of  </a:t>
            </a:r>
            <a:r>
              <a:rPr dirty="0" sz="2000" spc="-5" b="1" u="sng">
                <a:latin typeface="Times New Roman"/>
                <a:cs typeface="Times New Roman"/>
              </a:rPr>
              <a:t>semiconductor chips would</a:t>
            </a:r>
            <a:r>
              <a:rPr dirty="0" sz="2000" spc="-100" b="1" u="sng">
                <a:latin typeface="Times New Roman"/>
                <a:cs typeface="Times New Roman"/>
              </a:rPr>
              <a:t> </a:t>
            </a:r>
            <a:r>
              <a:rPr dirty="0" sz="2000" b="1" u="sng">
                <a:latin typeface="Times New Roman"/>
                <a:cs typeface="Times New Roman"/>
              </a:rPr>
              <a:t>double  </a:t>
            </a:r>
            <a:r>
              <a:rPr dirty="0" sz="2000" spc="-5" b="1" u="sng">
                <a:latin typeface="Times New Roman"/>
                <a:cs typeface="Times New Roman"/>
              </a:rPr>
              <a:t>roughly </a:t>
            </a:r>
            <a:r>
              <a:rPr dirty="0" sz="2000" b="1" u="sng">
                <a:latin typeface="Times New Roman"/>
                <a:cs typeface="Times New Roman"/>
              </a:rPr>
              <a:t>every 18</a:t>
            </a:r>
            <a:r>
              <a:rPr dirty="0" sz="2000" spc="-135" b="1" u="sng">
                <a:latin typeface="Times New Roman"/>
                <a:cs typeface="Times New Roman"/>
              </a:rPr>
              <a:t> </a:t>
            </a:r>
            <a:r>
              <a:rPr dirty="0" sz="2000" b="1" u="sng">
                <a:latin typeface="Times New Roman"/>
                <a:cs typeface="Times New Roman"/>
              </a:rPr>
              <a:t>months</a:t>
            </a:r>
            <a:r>
              <a:rPr dirty="0" sz="2000" b="1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838200"/>
            <a:ext cx="8077199" cy="556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990600"/>
            <a:ext cx="8153399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387350">
              <a:lnSpc>
                <a:spcPct val="100000"/>
              </a:lnSpc>
            </a:pPr>
            <a:r>
              <a:rPr dirty="0"/>
              <a:t>Principles </a:t>
            </a:r>
            <a:r>
              <a:rPr dirty="0" spc="-5"/>
              <a:t>of Parallel</a:t>
            </a:r>
            <a:r>
              <a:rPr dirty="0" spc="-60"/>
              <a:t> </a:t>
            </a:r>
            <a:r>
              <a:rPr dirty="0" spc="-5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739" y="1788667"/>
            <a:ext cx="7248525" cy="4458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Parallelism </a:t>
            </a:r>
            <a:r>
              <a:rPr dirty="0" sz="2800">
                <a:latin typeface="Arial"/>
                <a:cs typeface="Arial"/>
              </a:rPr>
              <a:t>and </a:t>
            </a:r>
            <a:r>
              <a:rPr dirty="0" sz="2800" spc="-5">
                <a:latin typeface="Arial"/>
                <a:cs typeface="Arial"/>
              </a:rPr>
              <a:t>Amdahl’s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Law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Finding </a:t>
            </a:r>
            <a:r>
              <a:rPr dirty="0" sz="2800">
                <a:latin typeface="Arial"/>
                <a:cs typeface="Arial"/>
              </a:rPr>
              <a:t>and exploiting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granularity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Preserving data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locality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Load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balancing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Coordination and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synchronization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Performance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modeling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405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All </a:t>
            </a:r>
            <a:r>
              <a:rPr dirty="0" sz="2800">
                <a:latin typeface="Arial"/>
                <a:cs typeface="Arial"/>
              </a:rPr>
              <a:t>of these things </a:t>
            </a:r>
            <a:r>
              <a:rPr dirty="0" sz="2800" spc="-5">
                <a:latin typeface="Arial"/>
                <a:cs typeface="Arial"/>
              </a:rPr>
              <a:t>make </a:t>
            </a:r>
            <a:r>
              <a:rPr dirty="0" sz="2800">
                <a:latin typeface="Arial"/>
                <a:cs typeface="Arial"/>
              </a:rPr>
              <a:t>parallel </a:t>
            </a:r>
            <a:r>
              <a:rPr dirty="0" sz="2800" spc="-5">
                <a:latin typeface="Arial"/>
                <a:cs typeface="Arial"/>
              </a:rPr>
              <a:t>programming  </a:t>
            </a:r>
            <a:r>
              <a:rPr dirty="0" sz="2800" spc="-5">
                <a:latin typeface="Arial"/>
                <a:cs typeface="Arial"/>
              </a:rPr>
              <a:t>more </a:t>
            </a:r>
            <a:r>
              <a:rPr dirty="0" sz="2800">
                <a:latin typeface="Arial"/>
                <a:cs typeface="Arial"/>
              </a:rPr>
              <a:t>difficult than sequential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programming!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2879" rIns="0" bIns="0" rtlCol="0" vert="horz">
            <a:spAutoFit/>
          </a:bodyPr>
          <a:lstStyle/>
          <a:p>
            <a:pPr marL="1344295">
              <a:lnSpc>
                <a:spcPct val="100000"/>
              </a:lnSpc>
            </a:pPr>
            <a:r>
              <a:rPr dirty="0" spc="-5"/>
              <a:t>Challenges of</a:t>
            </a:r>
            <a:r>
              <a:rPr dirty="0" spc="-45"/>
              <a:t> </a:t>
            </a:r>
            <a:r>
              <a:rPr dirty="0"/>
              <a:t>Parallelism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1739" y="1485899"/>
            <a:ext cx="7911465" cy="4432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“Automatic” parallelism in modern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machines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Bit level </a:t>
            </a:r>
            <a:r>
              <a:rPr dirty="0" sz="2000">
                <a:latin typeface="Arial"/>
                <a:cs typeface="Arial"/>
              </a:rPr>
              <a:t>parallelism – </a:t>
            </a:r>
            <a:r>
              <a:rPr dirty="0" sz="2000" spc="-5">
                <a:latin typeface="Arial"/>
                <a:cs typeface="Arial"/>
              </a:rPr>
              <a:t>within floating </a:t>
            </a:r>
            <a:r>
              <a:rPr dirty="0" sz="2000">
                <a:latin typeface="Arial"/>
                <a:cs typeface="Arial"/>
              </a:rPr>
              <a:t>point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lvl="1" marL="756285" marR="53022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Instruction level </a:t>
            </a:r>
            <a:r>
              <a:rPr dirty="0" sz="2000">
                <a:latin typeface="Arial"/>
                <a:cs typeface="Arial"/>
              </a:rPr>
              <a:t>parallelism </a:t>
            </a:r>
            <a:r>
              <a:rPr dirty="0" sz="2000" spc="-5">
                <a:latin typeface="Arial"/>
                <a:cs typeface="Arial"/>
              </a:rPr>
              <a:t>(ILP) </a:t>
            </a:r>
            <a:r>
              <a:rPr dirty="0" sz="2000">
                <a:latin typeface="Arial"/>
                <a:cs typeface="Arial"/>
              </a:rPr>
              <a:t>– </a:t>
            </a:r>
            <a:r>
              <a:rPr dirty="0" sz="2000" spc="-5">
                <a:latin typeface="Arial"/>
                <a:cs typeface="Arial"/>
              </a:rPr>
              <a:t>multiple </a:t>
            </a:r>
            <a:r>
              <a:rPr dirty="0" sz="2000">
                <a:latin typeface="Arial"/>
                <a:cs typeface="Arial"/>
              </a:rPr>
              <a:t>instructions per  </a:t>
            </a:r>
            <a:r>
              <a:rPr dirty="0" sz="2000">
                <a:latin typeface="Arial"/>
                <a:cs typeface="Arial"/>
              </a:rPr>
              <a:t>clock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cycle</a:t>
            </a:r>
            <a:endParaRPr sz="2000">
              <a:latin typeface="Arial"/>
              <a:cs typeface="Arial"/>
            </a:endParaRPr>
          </a:p>
          <a:p>
            <a:pPr lvl="1" marL="756285" marR="40640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Memory system parallelism – </a:t>
            </a:r>
            <a:r>
              <a:rPr dirty="0" sz="2000" spc="-5">
                <a:latin typeface="Arial"/>
                <a:cs typeface="Arial"/>
              </a:rPr>
              <a:t>overlap </a:t>
            </a:r>
            <a:r>
              <a:rPr dirty="0" sz="2000">
                <a:latin typeface="Arial"/>
                <a:cs typeface="Arial"/>
              </a:rPr>
              <a:t>of memory accesses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with  </a:t>
            </a:r>
            <a:r>
              <a:rPr dirty="0" sz="2000" spc="-5">
                <a:latin typeface="Arial"/>
                <a:cs typeface="Arial"/>
              </a:rPr>
              <a:t>computation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OS parallelism – </a:t>
            </a:r>
            <a:r>
              <a:rPr dirty="0" sz="2000" spc="-5">
                <a:latin typeface="Arial"/>
                <a:cs typeface="Arial"/>
              </a:rPr>
              <a:t>multiple </a:t>
            </a:r>
            <a:r>
              <a:rPr dirty="0" sz="2000">
                <a:latin typeface="Arial"/>
                <a:cs typeface="Arial"/>
              </a:rPr>
              <a:t>jobs run </a:t>
            </a:r>
            <a:r>
              <a:rPr dirty="0" sz="2000" spc="-5">
                <a:latin typeface="Arial"/>
                <a:cs typeface="Arial"/>
              </a:rPr>
              <a:t>in </a:t>
            </a:r>
            <a:r>
              <a:rPr dirty="0" sz="2000">
                <a:latin typeface="Arial"/>
                <a:cs typeface="Arial"/>
              </a:rPr>
              <a:t>parallel on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SMPs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There are limitations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all of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these!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To achieve high performance, the programmer needs </a:t>
            </a:r>
            <a:r>
              <a:rPr dirty="0" sz="2400">
                <a:latin typeface="Arial"/>
                <a:cs typeface="Arial"/>
              </a:rPr>
              <a:t>to  </a:t>
            </a:r>
            <a:r>
              <a:rPr dirty="0" sz="2400" spc="-5">
                <a:latin typeface="Arial"/>
                <a:cs typeface="Arial"/>
              </a:rPr>
              <a:t>identify, schedule and coordinate parallel tasks and  </a:t>
            </a:r>
            <a:r>
              <a:rPr dirty="0" sz="2400" spc="-5">
                <a:latin typeface="Arial"/>
                <a:cs typeface="Arial"/>
              </a:rPr>
              <a:t>data!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2879" rIns="0" bIns="0" rtlCol="0" vert="horz">
            <a:spAutoFit/>
          </a:bodyPr>
          <a:lstStyle/>
          <a:p>
            <a:pPr marL="1344295">
              <a:lnSpc>
                <a:spcPct val="100000"/>
              </a:lnSpc>
            </a:pPr>
            <a:r>
              <a:rPr dirty="0" spc="-5"/>
              <a:t>Challenges of</a:t>
            </a:r>
            <a:r>
              <a:rPr dirty="0" spc="-45"/>
              <a:t> </a:t>
            </a:r>
            <a:r>
              <a:rPr dirty="0"/>
              <a:t>Parallelism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339" y="1257299"/>
            <a:ext cx="8234045" cy="5432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Applications </a:t>
            </a:r>
            <a:r>
              <a:rPr dirty="0" sz="2400" spc="-5">
                <a:latin typeface="Arial"/>
                <a:cs typeface="Arial"/>
              </a:rPr>
              <a:t>are often very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sophisticated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E.g., adaptive algorithms may require </a:t>
            </a:r>
            <a:r>
              <a:rPr dirty="0" sz="1800" spc="-10">
                <a:latin typeface="Arial"/>
                <a:cs typeface="Arial"/>
              </a:rPr>
              <a:t>dynamic </a:t>
            </a:r>
            <a:r>
              <a:rPr dirty="0" sz="1800" spc="-5">
                <a:latin typeface="Arial"/>
                <a:cs typeface="Arial"/>
              </a:rPr>
              <a:t>load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balancing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5600" algn="l"/>
              </a:tabLst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Algorithm </a:t>
            </a:r>
            <a:r>
              <a:rPr dirty="0" sz="2400" spc="-5">
                <a:latin typeface="Arial"/>
                <a:cs typeface="Arial"/>
              </a:rPr>
              <a:t>development is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harder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Complexity of </a:t>
            </a:r>
            <a:r>
              <a:rPr dirty="0" sz="1800" spc="-10">
                <a:latin typeface="Arial"/>
                <a:cs typeface="Arial"/>
              </a:rPr>
              <a:t>specifying </a:t>
            </a:r>
            <a:r>
              <a:rPr dirty="0" sz="1800" spc="-5">
                <a:latin typeface="Arial"/>
                <a:cs typeface="Arial"/>
              </a:rPr>
              <a:t>and coordinating concurrent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activities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Algorithmic scalability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losses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Serialization and load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imbalance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5600" algn="l"/>
              </a:tabLst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Software development </a:t>
            </a:r>
            <a:r>
              <a:rPr dirty="0" sz="2400" spc="-5">
                <a:latin typeface="Arial"/>
                <a:cs typeface="Arial"/>
              </a:rPr>
              <a:t>is much harder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Lack of development tools and programming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Subtle program errors: race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conditions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Multilevel parallelism is difficult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manage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Communication and/or </a:t>
            </a:r>
            <a:r>
              <a:rPr dirty="0" sz="1800">
                <a:latin typeface="Arial"/>
                <a:cs typeface="Arial"/>
              </a:rPr>
              <a:t>IO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bottlenecks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Rapid pace of change in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computer system</a:t>
            </a:r>
            <a:r>
              <a:rPr dirty="0" sz="2400" spc="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parallel algorithm for one machine may not be a good match for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another</a:t>
            </a:r>
            <a:endParaRPr sz="1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Homogeneous multicore processors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GPGPU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5600" algn="l"/>
                <a:tab pos="7845425" algn="l"/>
              </a:tabLst>
            </a:pPr>
            <a:r>
              <a:rPr dirty="0" sz="2400" spc="-5" u="heavy">
                <a:solidFill>
                  <a:srgbClr val="FF0000"/>
                </a:solidFill>
                <a:latin typeface="Arial"/>
                <a:cs typeface="Arial"/>
              </a:rPr>
              <a:t>Extreme scale </a:t>
            </a:r>
            <a:r>
              <a:rPr dirty="0" sz="2400" spc="-5" u="heavy">
                <a:latin typeface="Arial"/>
                <a:cs typeface="Arial"/>
              </a:rPr>
              <a:t>exacerbates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inefficiencies	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342515">
              <a:lnSpc>
                <a:spcPct val="100000"/>
              </a:lnSpc>
            </a:pPr>
            <a:r>
              <a:rPr dirty="0" spc="-5"/>
              <a:t>Parallel</a:t>
            </a:r>
            <a:r>
              <a:rPr dirty="0" spc="-8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739" y="1790699"/>
            <a:ext cx="7266940" cy="4408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All processors will be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multi-core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All computers will be massively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All programmers will be parallel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programmers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All programs will be parallel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programs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The key challenge: how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enable mainstream  </a:t>
            </a:r>
            <a:r>
              <a:rPr dirty="0" sz="2400" spc="-5">
                <a:latin typeface="Arial"/>
                <a:cs typeface="Arial"/>
              </a:rPr>
              <a:t>developers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scale their applications on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machines!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Algorithms </a:t>
            </a:r>
            <a:r>
              <a:rPr dirty="0" sz="2000">
                <a:latin typeface="Arial"/>
                <a:cs typeface="Arial"/>
              </a:rPr>
              <a:t>– scalable, asynchronous, </a:t>
            </a:r>
            <a:r>
              <a:rPr dirty="0" sz="2000" spc="-5">
                <a:latin typeface="Arial"/>
                <a:cs typeface="Arial"/>
              </a:rPr>
              <a:t>fault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tolerant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Programming models and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Runtime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564005">
              <a:lnSpc>
                <a:spcPct val="100000"/>
              </a:lnSpc>
            </a:pPr>
            <a:r>
              <a:rPr dirty="0" spc="-5"/>
              <a:t>Enterprise</a:t>
            </a:r>
            <a:r>
              <a:rPr dirty="0" spc="-75"/>
              <a:t> </a:t>
            </a:r>
            <a:r>
              <a:rPr dirty="0"/>
              <a:t>Applications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97939" y="1562099"/>
            <a:ext cx="7230745" cy="3237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Program </a:t>
            </a:r>
            <a:r>
              <a:rPr dirty="0" sz="2400">
                <a:latin typeface="Arial"/>
                <a:cs typeface="Arial"/>
              </a:rPr>
              <a:t>= </a:t>
            </a:r>
            <a:r>
              <a:rPr dirty="0" sz="2400" spc="-5">
                <a:latin typeface="Arial"/>
                <a:cs typeface="Arial"/>
              </a:rPr>
              <a:t>web search, email, map/GIS,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Computer </a:t>
            </a:r>
            <a:r>
              <a:rPr dirty="0" sz="2400">
                <a:latin typeface="Arial"/>
                <a:cs typeface="Arial"/>
              </a:rPr>
              <a:t>= </a:t>
            </a:r>
            <a:r>
              <a:rPr dirty="0" sz="2400" spc="-5">
                <a:latin typeface="Arial"/>
                <a:cs typeface="Arial"/>
              </a:rPr>
              <a:t>1000’s computers, storage, network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Warehouse-sized facilities and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workloads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New datacenter ideas (2007-2008): truck container  (Sun), floating (Google), datacenter-in-a-tent  (Microsoft)</a:t>
            </a:r>
            <a:endParaRPr sz="2400">
              <a:latin typeface="Arial"/>
              <a:cs typeface="Arial"/>
            </a:endParaRPr>
          </a:p>
          <a:p>
            <a:pPr marL="355600" marR="13589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How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enable innovation in new services w/o first  </a:t>
            </a:r>
            <a:r>
              <a:rPr dirty="0" sz="2400" spc="-5">
                <a:latin typeface="Arial"/>
                <a:cs typeface="Arial"/>
              </a:rPr>
              <a:t>building and capitalizing a large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company?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4800600"/>
            <a:ext cx="3096767" cy="1857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81400" y="4876800"/>
            <a:ext cx="2857500" cy="169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86600" y="4800600"/>
            <a:ext cx="2334767" cy="1734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85800"/>
            <a:ext cx="8839199" cy="5966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705610">
              <a:lnSpc>
                <a:spcPct val="100000"/>
              </a:lnSpc>
            </a:pPr>
            <a:r>
              <a:rPr dirty="0" spc="-5"/>
              <a:t>Enterprise</a:t>
            </a:r>
            <a:r>
              <a:rPr dirty="0" spc="-45"/>
              <a:t> </a:t>
            </a:r>
            <a:r>
              <a:rPr dirty="0" spc="-5"/>
              <a:t>Datacenter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1739" y="1788667"/>
            <a:ext cx="7733030" cy="3888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A </a:t>
            </a:r>
            <a:r>
              <a:rPr dirty="0" sz="2800">
                <a:latin typeface="Arial"/>
                <a:cs typeface="Arial"/>
              </a:rPr>
              <a:t>50-rack data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center</a:t>
            </a:r>
            <a:endParaRPr sz="2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dirty="0" sz="2400">
                <a:latin typeface="Arial"/>
                <a:cs typeface="Arial"/>
              </a:rPr>
              <a:t>X </a:t>
            </a:r>
            <a:r>
              <a:rPr dirty="0" sz="2400" spc="-5">
                <a:latin typeface="Arial"/>
                <a:cs typeface="Arial"/>
              </a:rPr>
              <a:t>64 blades per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rack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dirty="0" sz="2400">
                <a:latin typeface="Arial"/>
                <a:cs typeface="Arial"/>
              </a:rPr>
              <a:t>X </a:t>
            </a:r>
            <a:r>
              <a:rPr dirty="0" sz="2400" spc="-5">
                <a:latin typeface="Arial"/>
                <a:cs typeface="Arial"/>
              </a:rPr>
              <a:t>2 sockets per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blade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dirty="0" sz="2400">
                <a:latin typeface="Arial"/>
                <a:cs typeface="Arial"/>
              </a:rPr>
              <a:t>X </a:t>
            </a:r>
            <a:r>
              <a:rPr dirty="0" sz="2400" spc="-5">
                <a:latin typeface="Arial"/>
                <a:cs typeface="Arial"/>
              </a:rPr>
              <a:t>32 cores per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socket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dirty="0" sz="2400">
                <a:latin typeface="Arial"/>
                <a:cs typeface="Arial"/>
              </a:rPr>
              <a:t>X </a:t>
            </a:r>
            <a:r>
              <a:rPr dirty="0" sz="2400" spc="-5">
                <a:latin typeface="Arial"/>
                <a:cs typeface="Arial"/>
              </a:rPr>
              <a:t>10 VMs per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core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dirty="0" sz="2400">
                <a:latin typeface="Arial"/>
                <a:cs typeface="Arial"/>
              </a:rPr>
              <a:t>X </a:t>
            </a:r>
            <a:r>
              <a:rPr dirty="0" sz="2400" spc="-5">
                <a:latin typeface="Arial"/>
                <a:cs typeface="Arial"/>
              </a:rPr>
              <a:t>10 Java objects per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VM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dirty="0" sz="4400" spc="-5" b="1">
                <a:solidFill>
                  <a:srgbClr val="FF0000"/>
                </a:solidFill>
                <a:latin typeface="Arial"/>
                <a:cs typeface="Arial"/>
              </a:rPr>
              <a:t>20,480,000 managed</a:t>
            </a:r>
            <a:r>
              <a:rPr dirty="0" sz="4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spc="-5" b="1">
                <a:solidFill>
                  <a:srgbClr val="FF0000"/>
                </a:solidFill>
                <a:latin typeface="Arial"/>
                <a:cs typeface="Arial"/>
              </a:rPr>
              <a:t>objects!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563880">
              <a:lnSpc>
                <a:spcPct val="100000"/>
              </a:lnSpc>
            </a:pPr>
            <a:r>
              <a:rPr dirty="0" spc="-5"/>
              <a:t>Enterprise </a:t>
            </a:r>
            <a:r>
              <a:rPr dirty="0"/>
              <a:t>Scalability -</a:t>
            </a:r>
            <a:r>
              <a:rPr dirty="0" spc="-75"/>
              <a:t> </a:t>
            </a:r>
            <a:r>
              <a:rPr dirty="0" spc="-5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739" y="1562099"/>
            <a:ext cx="6861175" cy="382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How do you scale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up?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Run jobs processing 100’s of </a:t>
            </a:r>
            <a:r>
              <a:rPr dirty="0" sz="2000" spc="-5">
                <a:latin typeface="Arial"/>
                <a:cs typeface="Arial"/>
              </a:rPr>
              <a:t>terabytes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Takes 11 </a:t>
            </a:r>
            <a:r>
              <a:rPr dirty="0" sz="2000" spc="-5">
                <a:latin typeface="Arial"/>
                <a:cs typeface="Arial"/>
              </a:rPr>
              <a:t>days to </a:t>
            </a:r>
            <a:r>
              <a:rPr dirty="0" sz="2000">
                <a:latin typeface="Arial"/>
                <a:cs typeface="Arial"/>
              </a:rPr>
              <a:t>read on 1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computer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Need lots of cheap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computers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Fixes </a:t>
            </a:r>
            <a:r>
              <a:rPr dirty="0" sz="2000">
                <a:latin typeface="Arial"/>
                <a:cs typeface="Arial"/>
              </a:rPr>
              <a:t>speed problem (15 </a:t>
            </a:r>
            <a:r>
              <a:rPr dirty="0" sz="2000" spc="-5">
                <a:latin typeface="Arial"/>
                <a:cs typeface="Arial"/>
              </a:rPr>
              <a:t>min </a:t>
            </a:r>
            <a:r>
              <a:rPr dirty="0" sz="2000">
                <a:latin typeface="Arial"/>
                <a:cs typeface="Arial"/>
              </a:rPr>
              <a:t>on 1000 computers),</a:t>
            </a:r>
            <a:r>
              <a:rPr dirty="0" sz="2000" spc="-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Reliability </a:t>
            </a:r>
            <a:r>
              <a:rPr dirty="0" sz="2000">
                <a:latin typeface="Arial"/>
                <a:cs typeface="Arial"/>
              </a:rPr>
              <a:t>issue: large computers </a:t>
            </a:r>
            <a:r>
              <a:rPr dirty="0" sz="2000" spc="-5">
                <a:latin typeface="Arial"/>
                <a:cs typeface="Arial"/>
              </a:rPr>
              <a:t>fail every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day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Need common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infrastructure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Must be </a:t>
            </a:r>
            <a:r>
              <a:rPr dirty="0" sz="2000" spc="-5">
                <a:latin typeface="Arial"/>
                <a:cs typeface="Arial"/>
              </a:rPr>
              <a:t>efficient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reliable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347" rIns="0" bIns="0" rtlCol="0" vert="horz">
            <a:spAutoFit/>
          </a:bodyPr>
          <a:lstStyle/>
          <a:p>
            <a:pPr marL="927100">
              <a:lnSpc>
                <a:spcPct val="100000"/>
              </a:lnSpc>
            </a:pPr>
            <a:r>
              <a:rPr dirty="0" spc="-5"/>
              <a:t>Microprocessor</a:t>
            </a:r>
            <a:r>
              <a:rPr dirty="0" spc="-65"/>
              <a:t> </a:t>
            </a:r>
            <a:r>
              <a:rPr dirty="0" spc="-5"/>
              <a:t>(1970-2000)</a:t>
            </a:r>
          </a:p>
        </p:txBody>
      </p:sp>
      <p:sp>
        <p:nvSpPr>
          <p:cNvPr id="3" name="object 3"/>
          <p:cNvSpPr/>
          <p:nvPr/>
        </p:nvSpPr>
        <p:spPr>
          <a:xfrm>
            <a:off x="2112263" y="1854707"/>
            <a:ext cx="6187439" cy="2031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28488" y="3439667"/>
            <a:ext cx="2870200" cy="0"/>
          </a:xfrm>
          <a:custGeom>
            <a:avLst/>
            <a:gdLst/>
            <a:ahLst/>
            <a:cxnLst/>
            <a:rect l="l" t="t" r="r" b="b"/>
            <a:pathLst>
              <a:path w="2870200" h="0">
                <a:moveTo>
                  <a:pt x="0" y="0"/>
                </a:moveTo>
                <a:lnTo>
                  <a:pt x="2869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12263" y="3439667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 h="0">
                <a:moveTo>
                  <a:pt x="0" y="0"/>
                </a:moveTo>
                <a:lnTo>
                  <a:pt x="4480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28488" y="2910839"/>
            <a:ext cx="2870200" cy="0"/>
          </a:xfrm>
          <a:custGeom>
            <a:avLst/>
            <a:gdLst/>
            <a:ahLst/>
            <a:cxnLst/>
            <a:rect l="l" t="t" r="r" b="b"/>
            <a:pathLst>
              <a:path w="2870200" h="0">
                <a:moveTo>
                  <a:pt x="0" y="0"/>
                </a:moveTo>
                <a:lnTo>
                  <a:pt x="2869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2263" y="2910839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 h="0">
                <a:moveTo>
                  <a:pt x="0" y="0"/>
                </a:moveTo>
                <a:lnTo>
                  <a:pt x="4480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2263" y="2383535"/>
            <a:ext cx="6186170" cy="0"/>
          </a:xfrm>
          <a:custGeom>
            <a:avLst/>
            <a:gdLst/>
            <a:ahLst/>
            <a:cxnLst/>
            <a:rect l="l" t="t" r="r" b="b"/>
            <a:pathLst>
              <a:path w="6186170" h="0">
                <a:moveTo>
                  <a:pt x="0" y="0"/>
                </a:moveTo>
                <a:lnTo>
                  <a:pt x="618591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12263" y="1854707"/>
            <a:ext cx="6186170" cy="0"/>
          </a:xfrm>
          <a:custGeom>
            <a:avLst/>
            <a:gdLst/>
            <a:ahLst/>
            <a:cxnLst/>
            <a:rect l="l" t="t" r="r" b="b"/>
            <a:pathLst>
              <a:path w="6186170" h="0">
                <a:moveTo>
                  <a:pt x="0" y="0"/>
                </a:moveTo>
                <a:lnTo>
                  <a:pt x="618591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06167" y="1848611"/>
            <a:ext cx="6198235" cy="2037714"/>
          </a:xfrm>
          <a:custGeom>
            <a:avLst/>
            <a:gdLst/>
            <a:ahLst/>
            <a:cxnLst/>
            <a:rect l="l" t="t" r="r" b="b"/>
            <a:pathLst>
              <a:path w="6198234" h="2037714">
                <a:moveTo>
                  <a:pt x="6198107" y="2037587"/>
                </a:moveTo>
                <a:lnTo>
                  <a:pt x="6198107" y="3047"/>
                </a:lnTo>
                <a:lnTo>
                  <a:pt x="6195059" y="0"/>
                </a:lnTo>
                <a:lnTo>
                  <a:pt x="3047" y="0"/>
                </a:lnTo>
                <a:lnTo>
                  <a:pt x="0" y="3047"/>
                </a:lnTo>
                <a:lnTo>
                  <a:pt x="0" y="2037587"/>
                </a:lnTo>
                <a:lnTo>
                  <a:pt x="6095" y="2037587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6185915" y="12191"/>
                </a:lnTo>
                <a:lnTo>
                  <a:pt x="6185915" y="6095"/>
                </a:lnTo>
                <a:lnTo>
                  <a:pt x="6192011" y="12191"/>
                </a:lnTo>
                <a:lnTo>
                  <a:pt x="6192011" y="2037587"/>
                </a:lnTo>
                <a:lnTo>
                  <a:pt x="6198107" y="2037587"/>
                </a:lnTo>
                <a:close/>
              </a:path>
              <a:path w="6198234" h="2037714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6198234" h="2037714">
                <a:moveTo>
                  <a:pt x="12191" y="2037587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2037587"/>
                </a:lnTo>
                <a:lnTo>
                  <a:pt x="12191" y="2037587"/>
                </a:lnTo>
                <a:close/>
              </a:path>
              <a:path w="6198234" h="2037714">
                <a:moveTo>
                  <a:pt x="6192011" y="12191"/>
                </a:moveTo>
                <a:lnTo>
                  <a:pt x="6185915" y="6095"/>
                </a:lnTo>
                <a:lnTo>
                  <a:pt x="6185915" y="12191"/>
                </a:lnTo>
                <a:lnTo>
                  <a:pt x="6192011" y="12191"/>
                </a:lnTo>
                <a:close/>
              </a:path>
              <a:path w="6198234" h="2037714">
                <a:moveTo>
                  <a:pt x="6192011" y="2037587"/>
                </a:moveTo>
                <a:lnTo>
                  <a:pt x="6192011" y="12191"/>
                </a:lnTo>
                <a:lnTo>
                  <a:pt x="6185915" y="12191"/>
                </a:lnTo>
                <a:lnTo>
                  <a:pt x="6185915" y="2037587"/>
                </a:lnTo>
                <a:lnTo>
                  <a:pt x="6192011" y="203758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12263" y="1854707"/>
            <a:ext cx="0" cy="2032000"/>
          </a:xfrm>
          <a:custGeom>
            <a:avLst/>
            <a:gdLst/>
            <a:ahLst/>
            <a:cxnLst/>
            <a:rect l="l" t="t" r="r" b="b"/>
            <a:pathLst>
              <a:path w="0" h="2032000">
                <a:moveTo>
                  <a:pt x="0" y="0"/>
                </a:moveTo>
                <a:lnTo>
                  <a:pt x="0" y="20314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68067" y="343966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68067" y="291083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68067" y="238353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68067" y="185470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43116" y="3733038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70547" y="376961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63790" y="3520440"/>
            <a:ext cx="77724" cy="219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43116" y="3870197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76288" y="376961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71816" y="3461003"/>
            <a:ext cx="71627" cy="283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54595" y="3755897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77556" y="3337559"/>
            <a:ext cx="75438" cy="6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82028" y="3795521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59168" y="3842765"/>
            <a:ext cx="66040" cy="0"/>
          </a:xfrm>
          <a:custGeom>
            <a:avLst/>
            <a:gdLst/>
            <a:ahLst/>
            <a:cxnLst/>
            <a:rect l="l" t="t" r="r" b="b"/>
            <a:pathLst>
              <a:path w="66040" h="0">
                <a:moveTo>
                  <a:pt x="0" y="0"/>
                </a:moveTo>
                <a:lnTo>
                  <a:pt x="655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82028" y="388391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83295" y="3250692"/>
            <a:ext cx="73151" cy="77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86750" y="3131820"/>
            <a:ext cx="77724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89035" y="3104388"/>
            <a:ext cx="73151" cy="68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64907" y="3733038"/>
            <a:ext cx="66040" cy="0"/>
          </a:xfrm>
          <a:custGeom>
            <a:avLst/>
            <a:gdLst/>
            <a:ahLst/>
            <a:cxnLst/>
            <a:rect l="l" t="t" r="r" b="b"/>
            <a:pathLst>
              <a:path w="66040" h="0">
                <a:moveTo>
                  <a:pt x="0" y="0"/>
                </a:moveTo>
                <a:lnTo>
                  <a:pt x="65531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87768" y="376961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96328" y="3698747"/>
            <a:ext cx="134111" cy="96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60335" y="3438144"/>
            <a:ext cx="72389" cy="82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48856" y="3698747"/>
            <a:ext cx="70103" cy="1874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60335" y="3570732"/>
            <a:ext cx="72389" cy="82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48856" y="3758184"/>
            <a:ext cx="70103" cy="82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38543" y="3698747"/>
            <a:ext cx="73151" cy="96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54595" y="3726179"/>
            <a:ext cx="111251" cy="160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48856" y="3726179"/>
            <a:ext cx="70103" cy="105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52309" y="3698747"/>
            <a:ext cx="74675" cy="975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48856" y="3698747"/>
            <a:ext cx="70103" cy="975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54595" y="3698747"/>
            <a:ext cx="70103" cy="731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91221" y="3694176"/>
            <a:ext cx="18288" cy="45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46569" y="3282696"/>
            <a:ext cx="74675" cy="731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48856" y="3282696"/>
            <a:ext cx="70103" cy="731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73952" y="3515867"/>
            <a:ext cx="73151" cy="1600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466076" y="3438144"/>
            <a:ext cx="71627" cy="731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38543" y="3515867"/>
            <a:ext cx="73151" cy="731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38543" y="3515867"/>
            <a:ext cx="73151" cy="731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696961" y="3566159"/>
            <a:ext cx="18288" cy="4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38543" y="3886200"/>
            <a:ext cx="75438" cy="12344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9711" y="3886200"/>
            <a:ext cx="50292" cy="274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909559" y="3406902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935723" y="3886200"/>
            <a:ext cx="137160" cy="274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22592" y="3886200"/>
            <a:ext cx="50292" cy="274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22592" y="3886200"/>
            <a:ext cx="50292" cy="274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82128" y="3481578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43166" y="3886200"/>
            <a:ext cx="116586" cy="274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09559" y="3518153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46569" y="4101084"/>
            <a:ext cx="74675" cy="1645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54595" y="3995928"/>
            <a:ext cx="132587" cy="8686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877556" y="3447288"/>
            <a:ext cx="75438" cy="1417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83780" y="3909059"/>
            <a:ext cx="71627" cy="685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308860" y="5353811"/>
            <a:ext cx="73151" cy="731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514600" y="5257800"/>
            <a:ext cx="73151" cy="731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76571" y="4421123"/>
            <a:ext cx="73151" cy="777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15300" y="3329177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586984" y="4224528"/>
            <a:ext cx="94487" cy="10363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784847" y="3909059"/>
            <a:ext cx="134111" cy="1600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021323" y="3922776"/>
            <a:ext cx="175259" cy="6705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15300" y="3513582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083295" y="3442715"/>
            <a:ext cx="73151" cy="7315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113014" y="3319271"/>
            <a:ext cx="18288" cy="457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753611" y="4860035"/>
            <a:ext cx="71627" cy="6858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289035" y="3161538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 h="0">
                <a:moveTo>
                  <a:pt x="0" y="0"/>
                </a:moveTo>
                <a:lnTo>
                  <a:pt x="7315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930651" y="5134355"/>
            <a:ext cx="70103" cy="1143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21040" y="3202685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576571" y="4576571"/>
            <a:ext cx="73151" cy="6858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09844" y="4238244"/>
            <a:ext cx="71627" cy="6858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62471" y="3918203"/>
            <a:ext cx="105156" cy="7162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021323" y="4439411"/>
            <a:ext cx="71627" cy="6858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323326" y="3255264"/>
            <a:ext cx="9144" cy="457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620256" y="3886200"/>
            <a:ext cx="91439" cy="8534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597395" y="3918203"/>
            <a:ext cx="114299" cy="7162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638543" y="3918203"/>
            <a:ext cx="73151" cy="7315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21040" y="317372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812280" y="3886200"/>
            <a:ext cx="106679" cy="1036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931152" y="387477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825995" y="3726179"/>
            <a:ext cx="298703" cy="16001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011161" y="3840479"/>
            <a:ext cx="148589" cy="4571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095743" y="3874770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228331" y="3795521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228331" y="3795521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290054" y="3515867"/>
            <a:ext cx="13716" cy="457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76288" y="3881628"/>
            <a:ext cx="9144" cy="457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606540" y="3826764"/>
            <a:ext cx="105155" cy="5943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601968" y="3856482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97395" y="3854196"/>
            <a:ext cx="73151" cy="320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675119" y="3795521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052309" y="3515867"/>
            <a:ext cx="74675" cy="10972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052309" y="3547871"/>
            <a:ext cx="74675" cy="4114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874002" y="3767328"/>
            <a:ext cx="18288" cy="457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79742" y="3767328"/>
            <a:ext cx="18288" cy="4572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74002" y="3351276"/>
            <a:ext cx="13716" cy="457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510528" y="3676650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08242" y="3584447"/>
            <a:ext cx="13716" cy="457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643116" y="3550158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675119" y="3586734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675119" y="3586734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672833" y="3584447"/>
            <a:ext cx="13716" cy="457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289035" y="3799332"/>
            <a:ext cx="75438" cy="7315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448044" y="3075431"/>
            <a:ext cx="1888235" cy="81229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389948" y="3884676"/>
            <a:ext cx="3175" cy="1905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974" y="1523"/>
                </a:moveTo>
                <a:lnTo>
                  <a:pt x="1451" y="0"/>
                </a:lnTo>
                <a:lnTo>
                  <a:pt x="0" y="1523"/>
                </a:lnTo>
                <a:lnTo>
                  <a:pt x="2974" y="15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383780" y="3880103"/>
            <a:ext cx="17145" cy="6350"/>
          </a:xfrm>
          <a:custGeom>
            <a:avLst/>
            <a:gdLst/>
            <a:ahLst/>
            <a:cxnLst/>
            <a:rect l="l" t="t" r="r" b="b"/>
            <a:pathLst>
              <a:path w="17145" h="6350">
                <a:moveTo>
                  <a:pt x="16545" y="6095"/>
                </a:moveTo>
                <a:lnTo>
                  <a:pt x="12191" y="1523"/>
                </a:lnTo>
                <a:lnTo>
                  <a:pt x="7619" y="0"/>
                </a:lnTo>
                <a:lnTo>
                  <a:pt x="4571" y="1523"/>
                </a:lnTo>
                <a:lnTo>
                  <a:pt x="0" y="6095"/>
                </a:lnTo>
                <a:lnTo>
                  <a:pt x="16545" y="6095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824471" y="32598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30479"/>
                </a:moveTo>
                <a:lnTo>
                  <a:pt x="32003" y="0"/>
                </a:lnTo>
                <a:lnTo>
                  <a:pt x="0" y="30479"/>
                </a:lnTo>
                <a:lnTo>
                  <a:pt x="32003" y="62483"/>
                </a:lnTo>
                <a:lnTo>
                  <a:pt x="62483" y="30479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819900" y="3255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36575"/>
                </a:moveTo>
                <a:lnTo>
                  <a:pt x="71627" y="32003"/>
                </a:lnTo>
                <a:lnTo>
                  <a:pt x="39623" y="0"/>
                </a:lnTo>
                <a:lnTo>
                  <a:pt x="32003" y="0"/>
                </a:lnTo>
                <a:lnTo>
                  <a:pt x="1523" y="32003"/>
                </a:lnTo>
                <a:lnTo>
                  <a:pt x="0" y="36575"/>
                </a:lnTo>
                <a:lnTo>
                  <a:pt x="1523" y="39623"/>
                </a:lnTo>
                <a:lnTo>
                  <a:pt x="7619" y="46024"/>
                </a:lnTo>
                <a:lnTo>
                  <a:pt x="7619" y="32003"/>
                </a:lnTo>
                <a:lnTo>
                  <a:pt x="11429" y="35813"/>
                </a:lnTo>
                <a:lnTo>
                  <a:pt x="32003" y="15239"/>
                </a:lnTo>
                <a:lnTo>
                  <a:pt x="32003" y="7619"/>
                </a:lnTo>
                <a:lnTo>
                  <a:pt x="39623" y="7619"/>
                </a:lnTo>
                <a:lnTo>
                  <a:pt x="39623" y="15239"/>
                </a:lnTo>
                <a:lnTo>
                  <a:pt x="60197" y="35813"/>
                </a:lnTo>
                <a:lnTo>
                  <a:pt x="64007" y="32003"/>
                </a:lnTo>
                <a:lnTo>
                  <a:pt x="64007" y="47243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59" h="73660">
                <a:moveTo>
                  <a:pt x="11429" y="35813"/>
                </a:moveTo>
                <a:lnTo>
                  <a:pt x="7619" y="32003"/>
                </a:lnTo>
                <a:lnTo>
                  <a:pt x="7619" y="39623"/>
                </a:lnTo>
                <a:lnTo>
                  <a:pt x="11429" y="35813"/>
                </a:lnTo>
                <a:close/>
              </a:path>
              <a:path w="73659" h="73660">
                <a:moveTo>
                  <a:pt x="35813" y="60197"/>
                </a:moveTo>
                <a:lnTo>
                  <a:pt x="11429" y="35813"/>
                </a:lnTo>
                <a:lnTo>
                  <a:pt x="7619" y="39623"/>
                </a:lnTo>
                <a:lnTo>
                  <a:pt x="7619" y="46024"/>
                </a:lnTo>
                <a:lnTo>
                  <a:pt x="32003" y="71627"/>
                </a:lnTo>
                <a:lnTo>
                  <a:pt x="32003" y="64007"/>
                </a:lnTo>
                <a:lnTo>
                  <a:pt x="35813" y="60197"/>
                </a:lnTo>
                <a:close/>
              </a:path>
              <a:path w="73659" h="73660">
                <a:moveTo>
                  <a:pt x="39623" y="7619"/>
                </a:moveTo>
                <a:lnTo>
                  <a:pt x="32003" y="7619"/>
                </a:lnTo>
                <a:lnTo>
                  <a:pt x="35813" y="11429"/>
                </a:lnTo>
                <a:lnTo>
                  <a:pt x="39623" y="7619"/>
                </a:lnTo>
                <a:close/>
              </a:path>
              <a:path w="73659" h="73660">
                <a:moveTo>
                  <a:pt x="35813" y="11429"/>
                </a:moveTo>
                <a:lnTo>
                  <a:pt x="32003" y="7619"/>
                </a:lnTo>
                <a:lnTo>
                  <a:pt x="32003" y="15239"/>
                </a:lnTo>
                <a:lnTo>
                  <a:pt x="35813" y="11429"/>
                </a:lnTo>
                <a:close/>
              </a:path>
              <a:path w="73659" h="73660">
                <a:moveTo>
                  <a:pt x="39623" y="64007"/>
                </a:moveTo>
                <a:lnTo>
                  <a:pt x="35813" y="60197"/>
                </a:lnTo>
                <a:lnTo>
                  <a:pt x="32003" y="64007"/>
                </a:lnTo>
                <a:lnTo>
                  <a:pt x="39623" y="64007"/>
                </a:lnTo>
                <a:close/>
              </a:path>
              <a:path w="73659" h="73660">
                <a:moveTo>
                  <a:pt x="39623" y="71627"/>
                </a:moveTo>
                <a:lnTo>
                  <a:pt x="39623" y="64007"/>
                </a:lnTo>
                <a:lnTo>
                  <a:pt x="32003" y="64007"/>
                </a:lnTo>
                <a:lnTo>
                  <a:pt x="32003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59" h="73660">
                <a:moveTo>
                  <a:pt x="39623" y="15239"/>
                </a:moveTo>
                <a:lnTo>
                  <a:pt x="39623" y="7619"/>
                </a:lnTo>
                <a:lnTo>
                  <a:pt x="35813" y="11429"/>
                </a:lnTo>
                <a:lnTo>
                  <a:pt x="39623" y="15239"/>
                </a:lnTo>
                <a:close/>
              </a:path>
              <a:path w="73659" h="73660">
                <a:moveTo>
                  <a:pt x="64007" y="47243"/>
                </a:moveTo>
                <a:lnTo>
                  <a:pt x="64007" y="39623"/>
                </a:lnTo>
                <a:lnTo>
                  <a:pt x="60197" y="35813"/>
                </a:lnTo>
                <a:lnTo>
                  <a:pt x="35813" y="60197"/>
                </a:lnTo>
                <a:lnTo>
                  <a:pt x="39623" y="64007"/>
                </a:lnTo>
                <a:lnTo>
                  <a:pt x="39623" y="71627"/>
                </a:lnTo>
                <a:lnTo>
                  <a:pt x="64007" y="47243"/>
                </a:lnTo>
                <a:close/>
              </a:path>
              <a:path w="73659" h="73660">
                <a:moveTo>
                  <a:pt x="64007" y="39623"/>
                </a:moveTo>
                <a:lnTo>
                  <a:pt x="64007" y="32003"/>
                </a:lnTo>
                <a:lnTo>
                  <a:pt x="60197" y="35813"/>
                </a:lnTo>
                <a:lnTo>
                  <a:pt x="64007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824471" y="32598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30479"/>
                </a:moveTo>
                <a:lnTo>
                  <a:pt x="32003" y="0"/>
                </a:lnTo>
                <a:lnTo>
                  <a:pt x="0" y="30479"/>
                </a:lnTo>
                <a:lnTo>
                  <a:pt x="32003" y="62483"/>
                </a:lnTo>
                <a:lnTo>
                  <a:pt x="62483" y="30479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819900" y="3255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36575"/>
                </a:moveTo>
                <a:lnTo>
                  <a:pt x="71627" y="32003"/>
                </a:lnTo>
                <a:lnTo>
                  <a:pt x="39623" y="0"/>
                </a:lnTo>
                <a:lnTo>
                  <a:pt x="32003" y="0"/>
                </a:lnTo>
                <a:lnTo>
                  <a:pt x="1523" y="32003"/>
                </a:lnTo>
                <a:lnTo>
                  <a:pt x="0" y="36575"/>
                </a:lnTo>
                <a:lnTo>
                  <a:pt x="1523" y="39623"/>
                </a:lnTo>
                <a:lnTo>
                  <a:pt x="7619" y="46024"/>
                </a:lnTo>
                <a:lnTo>
                  <a:pt x="7619" y="32003"/>
                </a:lnTo>
                <a:lnTo>
                  <a:pt x="11429" y="35813"/>
                </a:lnTo>
                <a:lnTo>
                  <a:pt x="32003" y="15239"/>
                </a:lnTo>
                <a:lnTo>
                  <a:pt x="32003" y="7619"/>
                </a:lnTo>
                <a:lnTo>
                  <a:pt x="39623" y="7619"/>
                </a:lnTo>
                <a:lnTo>
                  <a:pt x="39623" y="15239"/>
                </a:lnTo>
                <a:lnTo>
                  <a:pt x="60197" y="35813"/>
                </a:lnTo>
                <a:lnTo>
                  <a:pt x="64007" y="32003"/>
                </a:lnTo>
                <a:lnTo>
                  <a:pt x="64007" y="47243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59" h="73660">
                <a:moveTo>
                  <a:pt x="11429" y="35813"/>
                </a:moveTo>
                <a:lnTo>
                  <a:pt x="7619" y="32003"/>
                </a:lnTo>
                <a:lnTo>
                  <a:pt x="7619" y="39623"/>
                </a:lnTo>
                <a:lnTo>
                  <a:pt x="11429" y="35813"/>
                </a:lnTo>
                <a:close/>
              </a:path>
              <a:path w="73659" h="73660">
                <a:moveTo>
                  <a:pt x="35813" y="60197"/>
                </a:moveTo>
                <a:lnTo>
                  <a:pt x="11429" y="35813"/>
                </a:lnTo>
                <a:lnTo>
                  <a:pt x="7619" y="39623"/>
                </a:lnTo>
                <a:lnTo>
                  <a:pt x="7619" y="46024"/>
                </a:lnTo>
                <a:lnTo>
                  <a:pt x="32003" y="71627"/>
                </a:lnTo>
                <a:lnTo>
                  <a:pt x="32003" y="64007"/>
                </a:lnTo>
                <a:lnTo>
                  <a:pt x="35813" y="60197"/>
                </a:lnTo>
                <a:close/>
              </a:path>
              <a:path w="73659" h="73660">
                <a:moveTo>
                  <a:pt x="39623" y="7619"/>
                </a:moveTo>
                <a:lnTo>
                  <a:pt x="32003" y="7619"/>
                </a:lnTo>
                <a:lnTo>
                  <a:pt x="35813" y="11429"/>
                </a:lnTo>
                <a:lnTo>
                  <a:pt x="39623" y="7619"/>
                </a:lnTo>
                <a:close/>
              </a:path>
              <a:path w="73659" h="73660">
                <a:moveTo>
                  <a:pt x="35813" y="11429"/>
                </a:moveTo>
                <a:lnTo>
                  <a:pt x="32003" y="7619"/>
                </a:lnTo>
                <a:lnTo>
                  <a:pt x="32003" y="15239"/>
                </a:lnTo>
                <a:lnTo>
                  <a:pt x="35813" y="11429"/>
                </a:lnTo>
                <a:close/>
              </a:path>
              <a:path w="73659" h="73660">
                <a:moveTo>
                  <a:pt x="39623" y="64007"/>
                </a:moveTo>
                <a:lnTo>
                  <a:pt x="35813" y="60197"/>
                </a:lnTo>
                <a:lnTo>
                  <a:pt x="32003" y="64007"/>
                </a:lnTo>
                <a:lnTo>
                  <a:pt x="39623" y="64007"/>
                </a:lnTo>
                <a:close/>
              </a:path>
              <a:path w="73659" h="73660">
                <a:moveTo>
                  <a:pt x="39623" y="71627"/>
                </a:moveTo>
                <a:lnTo>
                  <a:pt x="39623" y="64007"/>
                </a:lnTo>
                <a:lnTo>
                  <a:pt x="32003" y="64007"/>
                </a:lnTo>
                <a:lnTo>
                  <a:pt x="32003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59" h="73660">
                <a:moveTo>
                  <a:pt x="39623" y="15239"/>
                </a:moveTo>
                <a:lnTo>
                  <a:pt x="39623" y="7619"/>
                </a:lnTo>
                <a:lnTo>
                  <a:pt x="35813" y="11429"/>
                </a:lnTo>
                <a:lnTo>
                  <a:pt x="39623" y="15239"/>
                </a:lnTo>
                <a:close/>
              </a:path>
              <a:path w="73659" h="73660">
                <a:moveTo>
                  <a:pt x="64007" y="47243"/>
                </a:moveTo>
                <a:lnTo>
                  <a:pt x="64007" y="39623"/>
                </a:lnTo>
                <a:lnTo>
                  <a:pt x="60197" y="35813"/>
                </a:lnTo>
                <a:lnTo>
                  <a:pt x="35813" y="60197"/>
                </a:lnTo>
                <a:lnTo>
                  <a:pt x="39623" y="64007"/>
                </a:lnTo>
                <a:lnTo>
                  <a:pt x="39623" y="71627"/>
                </a:lnTo>
                <a:lnTo>
                  <a:pt x="64007" y="47243"/>
                </a:lnTo>
                <a:close/>
              </a:path>
              <a:path w="73659" h="73660">
                <a:moveTo>
                  <a:pt x="64007" y="39623"/>
                </a:moveTo>
                <a:lnTo>
                  <a:pt x="64007" y="32003"/>
                </a:lnTo>
                <a:lnTo>
                  <a:pt x="60197" y="35813"/>
                </a:lnTo>
                <a:lnTo>
                  <a:pt x="64007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824471" y="32598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30479"/>
                </a:moveTo>
                <a:lnTo>
                  <a:pt x="32003" y="0"/>
                </a:lnTo>
                <a:lnTo>
                  <a:pt x="0" y="30479"/>
                </a:lnTo>
                <a:lnTo>
                  <a:pt x="32003" y="62483"/>
                </a:lnTo>
                <a:lnTo>
                  <a:pt x="62483" y="30479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819900" y="3255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36575"/>
                </a:moveTo>
                <a:lnTo>
                  <a:pt x="71627" y="32003"/>
                </a:lnTo>
                <a:lnTo>
                  <a:pt x="39623" y="0"/>
                </a:lnTo>
                <a:lnTo>
                  <a:pt x="32003" y="0"/>
                </a:lnTo>
                <a:lnTo>
                  <a:pt x="1523" y="32003"/>
                </a:lnTo>
                <a:lnTo>
                  <a:pt x="0" y="36575"/>
                </a:lnTo>
                <a:lnTo>
                  <a:pt x="1523" y="39623"/>
                </a:lnTo>
                <a:lnTo>
                  <a:pt x="7619" y="46024"/>
                </a:lnTo>
                <a:lnTo>
                  <a:pt x="7619" y="32003"/>
                </a:lnTo>
                <a:lnTo>
                  <a:pt x="11429" y="35813"/>
                </a:lnTo>
                <a:lnTo>
                  <a:pt x="32003" y="15239"/>
                </a:lnTo>
                <a:lnTo>
                  <a:pt x="32003" y="7619"/>
                </a:lnTo>
                <a:lnTo>
                  <a:pt x="39623" y="7619"/>
                </a:lnTo>
                <a:lnTo>
                  <a:pt x="39623" y="15239"/>
                </a:lnTo>
                <a:lnTo>
                  <a:pt x="60197" y="35813"/>
                </a:lnTo>
                <a:lnTo>
                  <a:pt x="64007" y="32003"/>
                </a:lnTo>
                <a:lnTo>
                  <a:pt x="64007" y="47243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59" h="73660">
                <a:moveTo>
                  <a:pt x="11429" y="35813"/>
                </a:moveTo>
                <a:lnTo>
                  <a:pt x="7619" y="32003"/>
                </a:lnTo>
                <a:lnTo>
                  <a:pt x="7619" y="39623"/>
                </a:lnTo>
                <a:lnTo>
                  <a:pt x="11429" y="35813"/>
                </a:lnTo>
                <a:close/>
              </a:path>
              <a:path w="73659" h="73660">
                <a:moveTo>
                  <a:pt x="35813" y="60197"/>
                </a:moveTo>
                <a:lnTo>
                  <a:pt x="11429" y="35813"/>
                </a:lnTo>
                <a:lnTo>
                  <a:pt x="7619" y="39623"/>
                </a:lnTo>
                <a:lnTo>
                  <a:pt x="7619" y="46024"/>
                </a:lnTo>
                <a:lnTo>
                  <a:pt x="32003" y="71627"/>
                </a:lnTo>
                <a:lnTo>
                  <a:pt x="32003" y="64007"/>
                </a:lnTo>
                <a:lnTo>
                  <a:pt x="35813" y="60197"/>
                </a:lnTo>
                <a:close/>
              </a:path>
              <a:path w="73659" h="73660">
                <a:moveTo>
                  <a:pt x="39623" y="7619"/>
                </a:moveTo>
                <a:lnTo>
                  <a:pt x="32003" y="7619"/>
                </a:lnTo>
                <a:lnTo>
                  <a:pt x="35813" y="11429"/>
                </a:lnTo>
                <a:lnTo>
                  <a:pt x="39623" y="7619"/>
                </a:lnTo>
                <a:close/>
              </a:path>
              <a:path w="73659" h="73660">
                <a:moveTo>
                  <a:pt x="35813" y="11429"/>
                </a:moveTo>
                <a:lnTo>
                  <a:pt x="32003" y="7619"/>
                </a:lnTo>
                <a:lnTo>
                  <a:pt x="32003" y="15239"/>
                </a:lnTo>
                <a:lnTo>
                  <a:pt x="35813" y="11429"/>
                </a:lnTo>
                <a:close/>
              </a:path>
              <a:path w="73659" h="73660">
                <a:moveTo>
                  <a:pt x="39623" y="64007"/>
                </a:moveTo>
                <a:lnTo>
                  <a:pt x="35813" y="60197"/>
                </a:lnTo>
                <a:lnTo>
                  <a:pt x="32003" y="64007"/>
                </a:lnTo>
                <a:lnTo>
                  <a:pt x="39623" y="64007"/>
                </a:lnTo>
                <a:close/>
              </a:path>
              <a:path w="73659" h="73660">
                <a:moveTo>
                  <a:pt x="39623" y="71627"/>
                </a:moveTo>
                <a:lnTo>
                  <a:pt x="39623" y="64007"/>
                </a:lnTo>
                <a:lnTo>
                  <a:pt x="32003" y="64007"/>
                </a:lnTo>
                <a:lnTo>
                  <a:pt x="32003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59" h="73660">
                <a:moveTo>
                  <a:pt x="39623" y="15239"/>
                </a:moveTo>
                <a:lnTo>
                  <a:pt x="39623" y="7619"/>
                </a:lnTo>
                <a:lnTo>
                  <a:pt x="35813" y="11429"/>
                </a:lnTo>
                <a:lnTo>
                  <a:pt x="39623" y="15239"/>
                </a:lnTo>
                <a:close/>
              </a:path>
              <a:path w="73659" h="73660">
                <a:moveTo>
                  <a:pt x="64007" y="47243"/>
                </a:moveTo>
                <a:lnTo>
                  <a:pt x="64007" y="39623"/>
                </a:lnTo>
                <a:lnTo>
                  <a:pt x="60197" y="35813"/>
                </a:lnTo>
                <a:lnTo>
                  <a:pt x="35813" y="60197"/>
                </a:lnTo>
                <a:lnTo>
                  <a:pt x="39623" y="64007"/>
                </a:lnTo>
                <a:lnTo>
                  <a:pt x="39623" y="71627"/>
                </a:lnTo>
                <a:lnTo>
                  <a:pt x="64007" y="47243"/>
                </a:lnTo>
                <a:close/>
              </a:path>
              <a:path w="73659" h="73660">
                <a:moveTo>
                  <a:pt x="64007" y="39623"/>
                </a:moveTo>
                <a:lnTo>
                  <a:pt x="64007" y="32003"/>
                </a:lnTo>
                <a:lnTo>
                  <a:pt x="60197" y="35813"/>
                </a:lnTo>
                <a:lnTo>
                  <a:pt x="64007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267700" y="3777995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0" y="64007"/>
                </a:lnTo>
                <a:lnTo>
                  <a:pt x="64007" y="64007"/>
                </a:lnTo>
                <a:lnTo>
                  <a:pt x="640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263128" y="377342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68579"/>
                </a:moveTo>
                <a:lnTo>
                  <a:pt x="73151" y="4571"/>
                </a:lnTo>
                <a:lnTo>
                  <a:pt x="71627" y="1523"/>
                </a:lnTo>
                <a:lnTo>
                  <a:pt x="68579" y="0"/>
                </a:lnTo>
                <a:lnTo>
                  <a:pt x="4571" y="0"/>
                </a:lnTo>
                <a:lnTo>
                  <a:pt x="1523" y="1523"/>
                </a:lnTo>
                <a:lnTo>
                  <a:pt x="0" y="4571"/>
                </a:lnTo>
                <a:lnTo>
                  <a:pt x="0" y="68579"/>
                </a:lnTo>
                <a:lnTo>
                  <a:pt x="1523" y="71627"/>
                </a:lnTo>
                <a:lnTo>
                  <a:pt x="4571" y="73151"/>
                </a:lnTo>
                <a:lnTo>
                  <a:pt x="4571" y="10667"/>
                </a:lnTo>
                <a:lnTo>
                  <a:pt x="9143" y="4571"/>
                </a:lnTo>
                <a:lnTo>
                  <a:pt x="9143" y="10667"/>
                </a:lnTo>
                <a:lnTo>
                  <a:pt x="64007" y="10667"/>
                </a:lnTo>
                <a:lnTo>
                  <a:pt x="64007" y="4571"/>
                </a:lnTo>
                <a:lnTo>
                  <a:pt x="68579" y="10667"/>
                </a:lnTo>
                <a:lnTo>
                  <a:pt x="68579" y="73151"/>
                </a:lnTo>
                <a:lnTo>
                  <a:pt x="71627" y="71627"/>
                </a:lnTo>
                <a:lnTo>
                  <a:pt x="73151" y="68579"/>
                </a:lnTo>
                <a:close/>
              </a:path>
              <a:path w="73659" h="73660">
                <a:moveTo>
                  <a:pt x="9143" y="10667"/>
                </a:moveTo>
                <a:lnTo>
                  <a:pt x="9143" y="4571"/>
                </a:lnTo>
                <a:lnTo>
                  <a:pt x="4571" y="10667"/>
                </a:lnTo>
                <a:lnTo>
                  <a:pt x="9143" y="10667"/>
                </a:lnTo>
                <a:close/>
              </a:path>
              <a:path w="73659" h="73660">
                <a:moveTo>
                  <a:pt x="9143" y="64007"/>
                </a:moveTo>
                <a:lnTo>
                  <a:pt x="9143" y="10667"/>
                </a:lnTo>
                <a:lnTo>
                  <a:pt x="4571" y="10667"/>
                </a:lnTo>
                <a:lnTo>
                  <a:pt x="4571" y="64007"/>
                </a:lnTo>
                <a:lnTo>
                  <a:pt x="9143" y="64007"/>
                </a:lnTo>
                <a:close/>
              </a:path>
              <a:path w="73659" h="73660">
                <a:moveTo>
                  <a:pt x="68579" y="64007"/>
                </a:moveTo>
                <a:lnTo>
                  <a:pt x="4571" y="64007"/>
                </a:lnTo>
                <a:lnTo>
                  <a:pt x="9143" y="68579"/>
                </a:lnTo>
                <a:lnTo>
                  <a:pt x="9143" y="73151"/>
                </a:lnTo>
                <a:lnTo>
                  <a:pt x="64007" y="73151"/>
                </a:lnTo>
                <a:lnTo>
                  <a:pt x="64007" y="68579"/>
                </a:lnTo>
                <a:lnTo>
                  <a:pt x="68579" y="64007"/>
                </a:lnTo>
                <a:close/>
              </a:path>
              <a:path w="73659" h="73660">
                <a:moveTo>
                  <a:pt x="9143" y="73151"/>
                </a:moveTo>
                <a:lnTo>
                  <a:pt x="9143" y="68579"/>
                </a:lnTo>
                <a:lnTo>
                  <a:pt x="4571" y="64007"/>
                </a:lnTo>
                <a:lnTo>
                  <a:pt x="4571" y="73151"/>
                </a:lnTo>
                <a:lnTo>
                  <a:pt x="9143" y="73151"/>
                </a:lnTo>
                <a:close/>
              </a:path>
              <a:path w="73659" h="73660">
                <a:moveTo>
                  <a:pt x="68579" y="10667"/>
                </a:moveTo>
                <a:lnTo>
                  <a:pt x="64007" y="4571"/>
                </a:lnTo>
                <a:lnTo>
                  <a:pt x="64007" y="10667"/>
                </a:lnTo>
                <a:lnTo>
                  <a:pt x="68579" y="10667"/>
                </a:lnTo>
                <a:close/>
              </a:path>
              <a:path w="73659" h="73660">
                <a:moveTo>
                  <a:pt x="68579" y="64007"/>
                </a:moveTo>
                <a:lnTo>
                  <a:pt x="68579" y="10667"/>
                </a:lnTo>
                <a:lnTo>
                  <a:pt x="64007" y="10667"/>
                </a:lnTo>
                <a:lnTo>
                  <a:pt x="64007" y="64007"/>
                </a:lnTo>
                <a:lnTo>
                  <a:pt x="68579" y="64007"/>
                </a:lnTo>
                <a:close/>
              </a:path>
              <a:path w="73659" h="73660">
                <a:moveTo>
                  <a:pt x="68579" y="73151"/>
                </a:moveTo>
                <a:lnTo>
                  <a:pt x="68579" y="64007"/>
                </a:lnTo>
                <a:lnTo>
                  <a:pt x="64007" y="68579"/>
                </a:lnTo>
                <a:lnTo>
                  <a:pt x="64007" y="73151"/>
                </a:lnTo>
                <a:lnTo>
                  <a:pt x="68579" y="73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1314703" y="1771903"/>
            <a:ext cx="68453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10000000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560319" y="2398775"/>
            <a:ext cx="2868295" cy="1135380"/>
          </a:xfrm>
          <a:custGeom>
            <a:avLst/>
            <a:gdLst/>
            <a:ahLst/>
            <a:cxnLst/>
            <a:rect l="l" t="t" r="r" b="b"/>
            <a:pathLst>
              <a:path w="2868295" h="1135379">
                <a:moveTo>
                  <a:pt x="0" y="0"/>
                </a:moveTo>
                <a:lnTo>
                  <a:pt x="0" y="1135379"/>
                </a:lnTo>
                <a:lnTo>
                  <a:pt x="2868167" y="1135379"/>
                </a:lnTo>
                <a:lnTo>
                  <a:pt x="286816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878835" y="2650235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4007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874263" y="264566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36575"/>
                </a:moveTo>
                <a:lnTo>
                  <a:pt x="71627" y="33527"/>
                </a:lnTo>
                <a:lnTo>
                  <a:pt x="39623" y="1523"/>
                </a:lnTo>
                <a:lnTo>
                  <a:pt x="36575" y="0"/>
                </a:lnTo>
                <a:lnTo>
                  <a:pt x="33527" y="1523"/>
                </a:lnTo>
                <a:lnTo>
                  <a:pt x="1523" y="33527"/>
                </a:lnTo>
                <a:lnTo>
                  <a:pt x="0" y="36575"/>
                </a:lnTo>
                <a:lnTo>
                  <a:pt x="1523" y="39623"/>
                </a:lnTo>
                <a:lnTo>
                  <a:pt x="7619" y="45719"/>
                </a:lnTo>
                <a:lnTo>
                  <a:pt x="7619" y="33527"/>
                </a:lnTo>
                <a:lnTo>
                  <a:pt x="10667" y="36575"/>
                </a:lnTo>
                <a:lnTo>
                  <a:pt x="33527" y="13715"/>
                </a:lnTo>
                <a:lnTo>
                  <a:pt x="33527" y="7619"/>
                </a:lnTo>
                <a:lnTo>
                  <a:pt x="39623" y="7619"/>
                </a:lnTo>
                <a:lnTo>
                  <a:pt x="39623" y="13715"/>
                </a:lnTo>
                <a:lnTo>
                  <a:pt x="62483" y="36575"/>
                </a:lnTo>
                <a:lnTo>
                  <a:pt x="65531" y="33527"/>
                </a:lnTo>
                <a:lnTo>
                  <a:pt x="65531" y="45719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60" h="73660">
                <a:moveTo>
                  <a:pt x="10667" y="36575"/>
                </a:moveTo>
                <a:lnTo>
                  <a:pt x="7619" y="33527"/>
                </a:lnTo>
                <a:lnTo>
                  <a:pt x="7619" y="39623"/>
                </a:lnTo>
                <a:lnTo>
                  <a:pt x="10667" y="36575"/>
                </a:lnTo>
                <a:close/>
              </a:path>
              <a:path w="73660" h="73660">
                <a:moveTo>
                  <a:pt x="36575" y="62483"/>
                </a:moveTo>
                <a:lnTo>
                  <a:pt x="10667" y="36575"/>
                </a:lnTo>
                <a:lnTo>
                  <a:pt x="7619" y="39623"/>
                </a:lnTo>
                <a:lnTo>
                  <a:pt x="7619" y="45719"/>
                </a:lnTo>
                <a:lnTo>
                  <a:pt x="33527" y="71627"/>
                </a:lnTo>
                <a:lnTo>
                  <a:pt x="33527" y="65531"/>
                </a:lnTo>
                <a:lnTo>
                  <a:pt x="36575" y="62483"/>
                </a:lnTo>
                <a:close/>
              </a:path>
              <a:path w="73660" h="73660">
                <a:moveTo>
                  <a:pt x="39623" y="7619"/>
                </a:moveTo>
                <a:lnTo>
                  <a:pt x="33527" y="7619"/>
                </a:lnTo>
                <a:lnTo>
                  <a:pt x="36575" y="10667"/>
                </a:lnTo>
                <a:lnTo>
                  <a:pt x="39623" y="7619"/>
                </a:lnTo>
                <a:close/>
              </a:path>
              <a:path w="73660" h="73660">
                <a:moveTo>
                  <a:pt x="36575" y="10667"/>
                </a:moveTo>
                <a:lnTo>
                  <a:pt x="33527" y="7619"/>
                </a:lnTo>
                <a:lnTo>
                  <a:pt x="33527" y="13715"/>
                </a:lnTo>
                <a:lnTo>
                  <a:pt x="36575" y="10667"/>
                </a:lnTo>
                <a:close/>
              </a:path>
              <a:path w="73660" h="73660">
                <a:moveTo>
                  <a:pt x="39623" y="65531"/>
                </a:moveTo>
                <a:lnTo>
                  <a:pt x="36575" y="62483"/>
                </a:lnTo>
                <a:lnTo>
                  <a:pt x="33527" y="65531"/>
                </a:lnTo>
                <a:lnTo>
                  <a:pt x="39623" y="65531"/>
                </a:lnTo>
                <a:close/>
              </a:path>
              <a:path w="73660" h="73660">
                <a:moveTo>
                  <a:pt x="39623" y="71627"/>
                </a:moveTo>
                <a:lnTo>
                  <a:pt x="39623" y="65531"/>
                </a:lnTo>
                <a:lnTo>
                  <a:pt x="33527" y="65531"/>
                </a:lnTo>
                <a:lnTo>
                  <a:pt x="33527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60" h="73660">
                <a:moveTo>
                  <a:pt x="39623" y="13715"/>
                </a:moveTo>
                <a:lnTo>
                  <a:pt x="39623" y="7619"/>
                </a:lnTo>
                <a:lnTo>
                  <a:pt x="36575" y="10667"/>
                </a:lnTo>
                <a:lnTo>
                  <a:pt x="39623" y="13715"/>
                </a:lnTo>
                <a:close/>
              </a:path>
              <a:path w="73660" h="73660">
                <a:moveTo>
                  <a:pt x="65531" y="45719"/>
                </a:moveTo>
                <a:lnTo>
                  <a:pt x="65531" y="39623"/>
                </a:lnTo>
                <a:lnTo>
                  <a:pt x="62483" y="36575"/>
                </a:lnTo>
                <a:lnTo>
                  <a:pt x="36575" y="62483"/>
                </a:lnTo>
                <a:lnTo>
                  <a:pt x="39623" y="65531"/>
                </a:lnTo>
                <a:lnTo>
                  <a:pt x="39623" y="71627"/>
                </a:lnTo>
                <a:lnTo>
                  <a:pt x="65531" y="45719"/>
                </a:lnTo>
                <a:close/>
              </a:path>
              <a:path w="73660" h="73660">
                <a:moveTo>
                  <a:pt x="65531" y="39623"/>
                </a:moveTo>
                <a:lnTo>
                  <a:pt x="65531" y="33527"/>
                </a:lnTo>
                <a:lnTo>
                  <a:pt x="62483" y="36575"/>
                </a:lnTo>
                <a:lnTo>
                  <a:pt x="65531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878835" y="321716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0" y="0"/>
                </a:moveTo>
                <a:lnTo>
                  <a:pt x="0" y="64007"/>
                </a:lnTo>
                <a:lnTo>
                  <a:pt x="64007" y="64007"/>
                </a:lnTo>
                <a:lnTo>
                  <a:pt x="640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874263" y="321259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68579"/>
                </a:moveTo>
                <a:lnTo>
                  <a:pt x="73151" y="4571"/>
                </a:lnTo>
                <a:lnTo>
                  <a:pt x="71627" y="1523"/>
                </a:lnTo>
                <a:lnTo>
                  <a:pt x="68579" y="0"/>
                </a:lnTo>
                <a:lnTo>
                  <a:pt x="4571" y="0"/>
                </a:lnTo>
                <a:lnTo>
                  <a:pt x="1523" y="1523"/>
                </a:lnTo>
                <a:lnTo>
                  <a:pt x="0" y="4571"/>
                </a:lnTo>
                <a:lnTo>
                  <a:pt x="0" y="68579"/>
                </a:lnTo>
                <a:lnTo>
                  <a:pt x="1523" y="71627"/>
                </a:lnTo>
                <a:lnTo>
                  <a:pt x="4571" y="73151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64007" y="9143"/>
                </a:lnTo>
                <a:lnTo>
                  <a:pt x="64007" y="4571"/>
                </a:lnTo>
                <a:lnTo>
                  <a:pt x="68579" y="9143"/>
                </a:lnTo>
                <a:lnTo>
                  <a:pt x="68579" y="73151"/>
                </a:lnTo>
                <a:lnTo>
                  <a:pt x="71627" y="71627"/>
                </a:lnTo>
                <a:lnTo>
                  <a:pt x="73151" y="68579"/>
                </a:lnTo>
                <a:close/>
              </a:path>
              <a:path w="73660" h="7366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73660" h="73660">
                <a:moveTo>
                  <a:pt x="9143" y="64007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64007"/>
                </a:lnTo>
                <a:lnTo>
                  <a:pt x="9143" y="64007"/>
                </a:lnTo>
                <a:close/>
              </a:path>
              <a:path w="73660" h="73660">
                <a:moveTo>
                  <a:pt x="68579" y="64007"/>
                </a:moveTo>
                <a:lnTo>
                  <a:pt x="4571" y="64007"/>
                </a:lnTo>
                <a:lnTo>
                  <a:pt x="9143" y="68579"/>
                </a:lnTo>
                <a:lnTo>
                  <a:pt x="9143" y="73151"/>
                </a:lnTo>
                <a:lnTo>
                  <a:pt x="64007" y="73151"/>
                </a:lnTo>
                <a:lnTo>
                  <a:pt x="64007" y="68579"/>
                </a:lnTo>
                <a:lnTo>
                  <a:pt x="68579" y="64007"/>
                </a:lnTo>
                <a:close/>
              </a:path>
              <a:path w="73660" h="73660">
                <a:moveTo>
                  <a:pt x="9143" y="73151"/>
                </a:moveTo>
                <a:lnTo>
                  <a:pt x="9143" y="68579"/>
                </a:lnTo>
                <a:lnTo>
                  <a:pt x="4571" y="64007"/>
                </a:lnTo>
                <a:lnTo>
                  <a:pt x="4571" y="73151"/>
                </a:lnTo>
                <a:lnTo>
                  <a:pt x="9143" y="73151"/>
                </a:lnTo>
                <a:close/>
              </a:path>
              <a:path w="73660" h="73660">
                <a:moveTo>
                  <a:pt x="68579" y="9143"/>
                </a:moveTo>
                <a:lnTo>
                  <a:pt x="64007" y="4571"/>
                </a:lnTo>
                <a:lnTo>
                  <a:pt x="64007" y="9143"/>
                </a:lnTo>
                <a:lnTo>
                  <a:pt x="68579" y="9143"/>
                </a:lnTo>
                <a:close/>
              </a:path>
              <a:path w="73660" h="73660">
                <a:moveTo>
                  <a:pt x="68579" y="64007"/>
                </a:moveTo>
                <a:lnTo>
                  <a:pt x="68579" y="9143"/>
                </a:lnTo>
                <a:lnTo>
                  <a:pt x="64007" y="9143"/>
                </a:lnTo>
                <a:lnTo>
                  <a:pt x="64007" y="64007"/>
                </a:lnTo>
                <a:lnTo>
                  <a:pt x="68579" y="64007"/>
                </a:lnTo>
                <a:close/>
              </a:path>
              <a:path w="73660" h="73660">
                <a:moveTo>
                  <a:pt x="68579" y="73151"/>
                </a:moveTo>
                <a:lnTo>
                  <a:pt x="68579" y="64007"/>
                </a:lnTo>
                <a:lnTo>
                  <a:pt x="64007" y="68579"/>
                </a:lnTo>
                <a:lnTo>
                  <a:pt x="64007" y="73151"/>
                </a:lnTo>
                <a:lnTo>
                  <a:pt x="68579" y="73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1398523" y="2300730"/>
            <a:ext cx="3766185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15595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1000000</a:t>
            </a:r>
            <a:endParaRPr sz="1000">
              <a:latin typeface="Verdana"/>
              <a:cs typeface="Verdana"/>
            </a:endParaRPr>
          </a:p>
          <a:p>
            <a:pPr marL="1604645">
              <a:lnSpc>
                <a:spcPct val="100000"/>
              </a:lnSpc>
              <a:spcBef>
                <a:spcPts val="880"/>
              </a:spcBef>
            </a:pPr>
            <a:r>
              <a:rPr dirty="0" sz="1400" spc="-15">
                <a:latin typeface="Verdana"/>
                <a:cs typeface="Verdana"/>
              </a:rPr>
              <a:t>Transistors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5">
                <a:latin typeface="Verdana"/>
                <a:cs typeface="Verdana"/>
              </a:rPr>
              <a:t>(Thousands)</a:t>
            </a:r>
            <a:endParaRPr sz="1400">
              <a:latin typeface="Verdana"/>
              <a:cs typeface="Verdana"/>
            </a:endParaRPr>
          </a:p>
          <a:p>
            <a:pPr algn="ctr" marR="3074035">
              <a:lnSpc>
                <a:spcPct val="100000"/>
              </a:lnSpc>
              <a:spcBef>
                <a:spcPts val="400"/>
              </a:spcBef>
            </a:pPr>
            <a:r>
              <a:rPr dirty="0" sz="1000" spc="5">
                <a:latin typeface="Verdana"/>
                <a:cs typeface="Verdana"/>
              </a:rPr>
              <a:t>100000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000">
              <a:latin typeface="Times New Roman"/>
              <a:cs typeface="Times New Roman"/>
            </a:endParaRPr>
          </a:p>
          <a:p>
            <a:pPr marL="1604645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Frequency</a:t>
            </a:r>
            <a:r>
              <a:rPr dirty="0" sz="1400" spc="-13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(MHz)</a:t>
            </a:r>
            <a:endParaRPr sz="1400">
              <a:latin typeface="Verdana"/>
              <a:cs typeface="Verdana"/>
            </a:endParaRPr>
          </a:p>
          <a:p>
            <a:pPr algn="ctr" marR="2991485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Verdana"/>
                <a:cs typeface="Verdana"/>
              </a:rPr>
              <a:t>10000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1307591" y="1598675"/>
            <a:ext cx="7444740" cy="2287905"/>
          </a:xfrm>
          <a:custGeom>
            <a:avLst/>
            <a:gdLst/>
            <a:ahLst/>
            <a:cxnLst/>
            <a:rect l="l" t="t" r="r" b="b"/>
            <a:pathLst>
              <a:path w="7444740" h="2287904">
                <a:moveTo>
                  <a:pt x="7444739" y="2287523"/>
                </a:moveTo>
                <a:lnTo>
                  <a:pt x="7444739" y="1523"/>
                </a:lnTo>
                <a:lnTo>
                  <a:pt x="7443215" y="0"/>
                </a:lnTo>
                <a:lnTo>
                  <a:pt x="1523" y="0"/>
                </a:lnTo>
                <a:lnTo>
                  <a:pt x="0" y="1523"/>
                </a:lnTo>
                <a:lnTo>
                  <a:pt x="0" y="2287523"/>
                </a:lnTo>
                <a:lnTo>
                  <a:pt x="1523" y="2287523"/>
                </a:lnTo>
                <a:lnTo>
                  <a:pt x="1523" y="4571"/>
                </a:lnTo>
                <a:lnTo>
                  <a:pt x="3047" y="1523"/>
                </a:lnTo>
                <a:lnTo>
                  <a:pt x="3047" y="4571"/>
                </a:lnTo>
                <a:lnTo>
                  <a:pt x="7441691" y="4571"/>
                </a:lnTo>
                <a:lnTo>
                  <a:pt x="7441691" y="1523"/>
                </a:lnTo>
                <a:lnTo>
                  <a:pt x="7443215" y="4571"/>
                </a:lnTo>
                <a:lnTo>
                  <a:pt x="7443215" y="2287523"/>
                </a:lnTo>
                <a:lnTo>
                  <a:pt x="7444739" y="2287523"/>
                </a:lnTo>
                <a:close/>
              </a:path>
              <a:path w="7444740" h="2287904">
                <a:moveTo>
                  <a:pt x="3047" y="4571"/>
                </a:moveTo>
                <a:lnTo>
                  <a:pt x="3047" y="1523"/>
                </a:lnTo>
                <a:lnTo>
                  <a:pt x="1523" y="4571"/>
                </a:lnTo>
                <a:lnTo>
                  <a:pt x="3047" y="4571"/>
                </a:lnTo>
                <a:close/>
              </a:path>
              <a:path w="7444740" h="2287904">
                <a:moveTo>
                  <a:pt x="3047" y="2287523"/>
                </a:moveTo>
                <a:lnTo>
                  <a:pt x="3047" y="4571"/>
                </a:lnTo>
                <a:lnTo>
                  <a:pt x="1523" y="4571"/>
                </a:lnTo>
                <a:lnTo>
                  <a:pt x="1523" y="2287523"/>
                </a:lnTo>
                <a:lnTo>
                  <a:pt x="3047" y="2287523"/>
                </a:lnTo>
                <a:close/>
              </a:path>
              <a:path w="7444740" h="2287904">
                <a:moveTo>
                  <a:pt x="7443215" y="4571"/>
                </a:moveTo>
                <a:lnTo>
                  <a:pt x="7441691" y="1523"/>
                </a:lnTo>
                <a:lnTo>
                  <a:pt x="7441691" y="4571"/>
                </a:lnTo>
                <a:lnTo>
                  <a:pt x="7443215" y="4571"/>
                </a:lnTo>
                <a:close/>
              </a:path>
              <a:path w="7444740" h="2287904">
                <a:moveTo>
                  <a:pt x="7443215" y="2287523"/>
                </a:moveTo>
                <a:lnTo>
                  <a:pt x="7443215" y="4571"/>
                </a:lnTo>
                <a:lnTo>
                  <a:pt x="7441691" y="4571"/>
                </a:lnTo>
                <a:lnTo>
                  <a:pt x="7441691" y="2287523"/>
                </a:lnTo>
                <a:lnTo>
                  <a:pt x="7443215" y="2287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112263" y="3886199"/>
            <a:ext cx="6187439" cy="219760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112263" y="6083807"/>
            <a:ext cx="6186170" cy="0"/>
          </a:xfrm>
          <a:custGeom>
            <a:avLst/>
            <a:gdLst/>
            <a:ahLst/>
            <a:cxnLst/>
            <a:rect l="l" t="t" r="r" b="b"/>
            <a:pathLst>
              <a:path w="6186170" h="0">
                <a:moveTo>
                  <a:pt x="0" y="0"/>
                </a:moveTo>
                <a:lnTo>
                  <a:pt x="618591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968751" y="5554979"/>
            <a:ext cx="5329555" cy="0"/>
          </a:xfrm>
          <a:custGeom>
            <a:avLst/>
            <a:gdLst/>
            <a:ahLst/>
            <a:cxnLst/>
            <a:rect l="l" t="t" r="r" b="b"/>
            <a:pathLst>
              <a:path w="5329555" h="0">
                <a:moveTo>
                  <a:pt x="0" y="0"/>
                </a:moveTo>
                <a:lnTo>
                  <a:pt x="53294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112263" y="5554979"/>
            <a:ext cx="794385" cy="0"/>
          </a:xfrm>
          <a:custGeom>
            <a:avLst/>
            <a:gdLst/>
            <a:ahLst/>
            <a:cxnLst/>
            <a:rect l="l" t="t" r="r" b="b"/>
            <a:pathLst>
              <a:path w="794385" h="0">
                <a:moveTo>
                  <a:pt x="0" y="0"/>
                </a:moveTo>
                <a:lnTo>
                  <a:pt x="7940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619244" y="5026151"/>
            <a:ext cx="3679190" cy="0"/>
          </a:xfrm>
          <a:custGeom>
            <a:avLst/>
            <a:gdLst/>
            <a:ahLst/>
            <a:cxnLst/>
            <a:rect l="l" t="t" r="r" b="b"/>
            <a:pathLst>
              <a:path w="3679190" h="0">
                <a:moveTo>
                  <a:pt x="0" y="0"/>
                </a:moveTo>
                <a:lnTo>
                  <a:pt x="36789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12263" y="5026151"/>
            <a:ext cx="2443480" cy="0"/>
          </a:xfrm>
          <a:custGeom>
            <a:avLst/>
            <a:gdLst/>
            <a:ahLst/>
            <a:cxnLst/>
            <a:rect l="l" t="t" r="r" b="b"/>
            <a:pathLst>
              <a:path w="2443479" h="0">
                <a:moveTo>
                  <a:pt x="0" y="0"/>
                </a:moveTo>
                <a:lnTo>
                  <a:pt x="244297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23403" y="4497323"/>
            <a:ext cx="875030" cy="0"/>
          </a:xfrm>
          <a:custGeom>
            <a:avLst/>
            <a:gdLst/>
            <a:ahLst/>
            <a:cxnLst/>
            <a:rect l="l" t="t" r="r" b="b"/>
            <a:pathLst>
              <a:path w="875029" h="0">
                <a:moveTo>
                  <a:pt x="0" y="0"/>
                </a:moveTo>
                <a:lnTo>
                  <a:pt x="8747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094219" y="4497323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6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970776" y="4497323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 h="0">
                <a:moveTo>
                  <a:pt x="0" y="0"/>
                </a:moveTo>
                <a:lnTo>
                  <a:pt x="594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867143" y="4497323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681216" y="4497323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 h="0">
                <a:moveTo>
                  <a:pt x="0" y="0"/>
                </a:moveTo>
                <a:lnTo>
                  <a:pt x="1219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12263" y="4497323"/>
            <a:ext cx="4505325" cy="0"/>
          </a:xfrm>
          <a:custGeom>
            <a:avLst/>
            <a:gdLst/>
            <a:ahLst/>
            <a:cxnLst/>
            <a:rect l="l" t="t" r="r" b="b"/>
            <a:pathLst>
              <a:path w="4505325" h="0">
                <a:moveTo>
                  <a:pt x="0" y="0"/>
                </a:moveTo>
                <a:lnTo>
                  <a:pt x="45049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12263" y="3968495"/>
            <a:ext cx="6155690" cy="0"/>
          </a:xfrm>
          <a:custGeom>
            <a:avLst/>
            <a:gdLst/>
            <a:ahLst/>
            <a:cxnLst/>
            <a:rect l="l" t="t" r="r" b="b"/>
            <a:pathLst>
              <a:path w="6155690" h="0">
                <a:moveTo>
                  <a:pt x="0" y="0"/>
                </a:moveTo>
                <a:lnTo>
                  <a:pt x="61554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106167" y="3886199"/>
            <a:ext cx="6198235" cy="2204085"/>
          </a:xfrm>
          <a:custGeom>
            <a:avLst/>
            <a:gdLst/>
            <a:ahLst/>
            <a:cxnLst/>
            <a:rect l="l" t="t" r="r" b="b"/>
            <a:pathLst>
              <a:path w="6198234" h="2204085">
                <a:moveTo>
                  <a:pt x="12191" y="2191512"/>
                </a:moveTo>
                <a:lnTo>
                  <a:pt x="12191" y="0"/>
                </a:lnTo>
                <a:lnTo>
                  <a:pt x="0" y="0"/>
                </a:lnTo>
                <a:lnTo>
                  <a:pt x="0" y="2200656"/>
                </a:lnTo>
                <a:lnTo>
                  <a:pt x="3047" y="2203704"/>
                </a:lnTo>
                <a:lnTo>
                  <a:pt x="6095" y="2203704"/>
                </a:lnTo>
                <a:lnTo>
                  <a:pt x="6095" y="2191512"/>
                </a:lnTo>
                <a:lnTo>
                  <a:pt x="12191" y="2191512"/>
                </a:lnTo>
                <a:close/>
              </a:path>
              <a:path w="6198234" h="2204085">
                <a:moveTo>
                  <a:pt x="6192011" y="2191512"/>
                </a:moveTo>
                <a:lnTo>
                  <a:pt x="6095" y="2191512"/>
                </a:lnTo>
                <a:lnTo>
                  <a:pt x="12191" y="2197608"/>
                </a:lnTo>
                <a:lnTo>
                  <a:pt x="12191" y="2203704"/>
                </a:lnTo>
                <a:lnTo>
                  <a:pt x="6185915" y="2203704"/>
                </a:lnTo>
                <a:lnTo>
                  <a:pt x="6185915" y="2197608"/>
                </a:lnTo>
                <a:lnTo>
                  <a:pt x="6192011" y="2191512"/>
                </a:lnTo>
                <a:close/>
              </a:path>
              <a:path w="6198234" h="2204085">
                <a:moveTo>
                  <a:pt x="12191" y="2203704"/>
                </a:moveTo>
                <a:lnTo>
                  <a:pt x="12191" y="2197608"/>
                </a:lnTo>
                <a:lnTo>
                  <a:pt x="6095" y="2191512"/>
                </a:lnTo>
                <a:lnTo>
                  <a:pt x="6095" y="2203704"/>
                </a:lnTo>
                <a:lnTo>
                  <a:pt x="12191" y="2203704"/>
                </a:lnTo>
                <a:close/>
              </a:path>
              <a:path w="6198234" h="2204085">
                <a:moveTo>
                  <a:pt x="6198107" y="2200656"/>
                </a:moveTo>
                <a:lnTo>
                  <a:pt x="6198107" y="0"/>
                </a:lnTo>
                <a:lnTo>
                  <a:pt x="6185915" y="0"/>
                </a:lnTo>
                <a:lnTo>
                  <a:pt x="6185915" y="2191512"/>
                </a:lnTo>
                <a:lnTo>
                  <a:pt x="6192011" y="2191512"/>
                </a:lnTo>
                <a:lnTo>
                  <a:pt x="6192011" y="2203704"/>
                </a:lnTo>
                <a:lnTo>
                  <a:pt x="6195059" y="2203704"/>
                </a:lnTo>
                <a:lnTo>
                  <a:pt x="6198107" y="2200656"/>
                </a:lnTo>
                <a:close/>
              </a:path>
              <a:path w="6198234" h="2204085">
                <a:moveTo>
                  <a:pt x="6192011" y="2203704"/>
                </a:moveTo>
                <a:lnTo>
                  <a:pt x="6192011" y="2191512"/>
                </a:lnTo>
                <a:lnTo>
                  <a:pt x="6185915" y="2197608"/>
                </a:lnTo>
                <a:lnTo>
                  <a:pt x="6185915" y="2203704"/>
                </a:lnTo>
                <a:lnTo>
                  <a:pt x="6192011" y="220370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112263" y="3886199"/>
            <a:ext cx="0" cy="2240280"/>
          </a:xfrm>
          <a:custGeom>
            <a:avLst/>
            <a:gdLst/>
            <a:ahLst/>
            <a:cxnLst/>
            <a:rect l="l" t="t" r="r" b="b"/>
            <a:pathLst>
              <a:path w="0" h="2240279">
                <a:moveTo>
                  <a:pt x="0" y="0"/>
                </a:moveTo>
                <a:lnTo>
                  <a:pt x="0" y="22402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068067" y="608380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068067" y="555497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068067" y="5026151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068067" y="449732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068067" y="396849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112263" y="6083807"/>
            <a:ext cx="6186170" cy="0"/>
          </a:xfrm>
          <a:custGeom>
            <a:avLst/>
            <a:gdLst/>
            <a:ahLst/>
            <a:cxnLst/>
            <a:rect l="l" t="t" r="r" b="b"/>
            <a:pathLst>
              <a:path w="6186170" h="0">
                <a:moveTo>
                  <a:pt x="0" y="0"/>
                </a:moveTo>
                <a:lnTo>
                  <a:pt x="618591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140963" y="610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172711" y="610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204459" y="610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234683" y="610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266431" y="610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296655" y="6105144"/>
            <a:ext cx="3175" cy="0"/>
          </a:xfrm>
          <a:custGeom>
            <a:avLst/>
            <a:gdLst/>
            <a:ahLst/>
            <a:cxnLst/>
            <a:rect l="l" t="t" r="r" b="b"/>
            <a:pathLst>
              <a:path w="3175" h="0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42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40864" y="5424678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959352" y="4773167"/>
            <a:ext cx="75438" cy="7315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613147" y="4491990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196078" y="4256532"/>
            <a:ext cx="74675" cy="7315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401817" y="4466844"/>
            <a:ext cx="74675" cy="7315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021323" y="3947921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 h="0">
                <a:moveTo>
                  <a:pt x="0" y="0"/>
                </a:moveTo>
                <a:lnTo>
                  <a:pt x="73152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053328" y="3989070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259067" y="398907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6675119" y="3909821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848856" y="4007358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876288" y="4048505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858000" y="3911346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079742" y="3899915"/>
            <a:ext cx="18288" cy="457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848856" y="4226814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876288" y="4266438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874002" y="4169664"/>
            <a:ext cx="13716" cy="457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853428" y="406679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054595" y="4048505"/>
            <a:ext cx="70485" cy="0"/>
          </a:xfrm>
          <a:custGeom>
            <a:avLst/>
            <a:gdLst/>
            <a:ahLst/>
            <a:cxnLst/>
            <a:rect l="l" t="t" r="r" b="b"/>
            <a:pathLst>
              <a:path w="70484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082028" y="408050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143750" y="4064508"/>
            <a:ext cx="18288" cy="457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411211" y="3978402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2338577" y="5422391"/>
            <a:ext cx="13716" cy="457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2544317" y="5326379"/>
            <a:ext cx="18288" cy="457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608576" y="449960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591555" y="4286250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618988" y="4327397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812280" y="398907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131052" y="3918203"/>
            <a:ext cx="169163" cy="7162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126479" y="3952494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 h="0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153911" y="398907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249923" y="3918203"/>
            <a:ext cx="72389" cy="7315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339846" y="5116067"/>
            <a:ext cx="74675" cy="7315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781044" y="4929377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2958083" y="5244084"/>
            <a:ext cx="9144" cy="457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959352" y="4576571"/>
            <a:ext cx="71627" cy="7315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613147" y="4645914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992623" y="4352544"/>
            <a:ext cx="70103" cy="7315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637276" y="4307585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092190" y="3986784"/>
            <a:ext cx="13716" cy="457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815584" y="4448555"/>
            <a:ext cx="75438" cy="17830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643116" y="4469129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670547" y="4508753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053328" y="4508753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638543" y="3899915"/>
            <a:ext cx="73151" cy="9144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643116" y="3929634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 h="0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670547" y="3970782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876288" y="395249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629400" y="3896105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 h="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668261" y="3986784"/>
            <a:ext cx="18288" cy="457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874002" y="3986784"/>
            <a:ext cx="18288" cy="457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959352" y="5175503"/>
            <a:ext cx="75438" cy="7315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576571" y="5134355"/>
            <a:ext cx="73151" cy="7162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198364" y="4910328"/>
            <a:ext cx="72389" cy="7162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04103" y="4910328"/>
            <a:ext cx="72389" cy="71627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815584" y="4700015"/>
            <a:ext cx="75438" cy="7162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062471" y="4812029"/>
            <a:ext cx="32384" cy="0"/>
          </a:xfrm>
          <a:custGeom>
            <a:avLst/>
            <a:gdLst/>
            <a:ahLst/>
            <a:cxnLst/>
            <a:rect l="l" t="t" r="r" b="b"/>
            <a:pathLst>
              <a:path w="32385" h="0">
                <a:moveTo>
                  <a:pt x="0" y="0"/>
                </a:moveTo>
                <a:lnTo>
                  <a:pt x="3200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289547" y="4748021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681216" y="4588002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638543" y="4329684"/>
            <a:ext cx="75438" cy="71627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886955" y="47023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886955" y="4588002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094219" y="42405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094219" y="4400550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299959" y="42405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260335" y="4512564"/>
            <a:ext cx="72389" cy="7315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7299959" y="4331970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7466076" y="4329684"/>
            <a:ext cx="75438" cy="71627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505700" y="4514850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 h="0">
                <a:moveTo>
                  <a:pt x="0" y="0"/>
                </a:moveTo>
                <a:lnTo>
                  <a:pt x="335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466076" y="4119371"/>
            <a:ext cx="75438" cy="71627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7671816" y="4105655"/>
            <a:ext cx="75438" cy="7162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7671816" y="4238244"/>
            <a:ext cx="75438" cy="12801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7877556" y="4119371"/>
            <a:ext cx="75438" cy="187452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083295" y="4027932"/>
            <a:ext cx="75438" cy="18745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289035" y="3959352"/>
            <a:ext cx="73151" cy="96012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867143" y="4382261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4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6970776" y="4491990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7053071" y="4363973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7155179" y="4441697"/>
            <a:ext cx="10795" cy="0"/>
          </a:xfrm>
          <a:custGeom>
            <a:avLst/>
            <a:gdLst/>
            <a:ahLst/>
            <a:cxnLst/>
            <a:rect l="l" t="t" r="r" b="b"/>
            <a:pathLst>
              <a:path w="10795" h="0">
                <a:moveTo>
                  <a:pt x="0" y="0"/>
                </a:moveTo>
                <a:lnTo>
                  <a:pt x="10667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886955" y="4812029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0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536435" y="4748021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 h="0">
                <a:moveTo>
                  <a:pt x="0" y="0"/>
                </a:moveTo>
                <a:lnTo>
                  <a:pt x="335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536435" y="4652009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 h="0">
                <a:moveTo>
                  <a:pt x="0" y="0"/>
                </a:moveTo>
                <a:lnTo>
                  <a:pt x="335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7423403" y="4491990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 h="0">
                <a:moveTo>
                  <a:pt x="0" y="0"/>
                </a:moveTo>
                <a:lnTo>
                  <a:pt x="3352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7383780" y="4489703"/>
            <a:ext cx="153923" cy="9601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308860" y="5628132"/>
            <a:ext cx="75438" cy="149351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2514600" y="5596128"/>
            <a:ext cx="75438" cy="18135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586984" y="4910328"/>
            <a:ext cx="75438" cy="7162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6784847" y="4238244"/>
            <a:ext cx="545591" cy="416052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166103" y="474802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021323" y="4745735"/>
            <a:ext cx="278891" cy="132588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289547" y="474802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930651" y="5244084"/>
            <a:ext cx="72389" cy="21488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342132" y="5175503"/>
            <a:ext cx="72389" cy="7315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753611" y="5070347"/>
            <a:ext cx="75438" cy="68580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2930651" y="5545835"/>
            <a:ext cx="72389" cy="71627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959352" y="4965191"/>
            <a:ext cx="75438" cy="73151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4576571" y="4965191"/>
            <a:ext cx="75438" cy="173736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4992623" y="4809744"/>
            <a:ext cx="72389" cy="68580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609844" y="4745735"/>
            <a:ext cx="75438" cy="68580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021323" y="4745735"/>
            <a:ext cx="112775" cy="68580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815584" y="4809744"/>
            <a:ext cx="75438" cy="6858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681216" y="474802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021323" y="4860035"/>
            <a:ext cx="71627" cy="68580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496811" y="4439411"/>
            <a:ext cx="214883" cy="37490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640067" y="48120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7054595" y="4329684"/>
            <a:ext cx="72389" cy="256031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516623" y="4688585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516623" y="48120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 h="0">
                <a:moveTo>
                  <a:pt x="0" y="0"/>
                </a:moveTo>
                <a:lnTo>
                  <a:pt x="30480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848856" y="4398264"/>
            <a:ext cx="72389" cy="48006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208776" y="4585715"/>
            <a:ext cx="502919" cy="29260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281427" y="3886199"/>
            <a:ext cx="6016751" cy="1865376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379719" y="444398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4007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375147" y="443941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36575"/>
                </a:moveTo>
                <a:lnTo>
                  <a:pt x="71627" y="33527"/>
                </a:lnTo>
                <a:lnTo>
                  <a:pt x="41147" y="1523"/>
                </a:lnTo>
                <a:lnTo>
                  <a:pt x="36575" y="0"/>
                </a:lnTo>
                <a:lnTo>
                  <a:pt x="33527" y="1523"/>
                </a:lnTo>
                <a:lnTo>
                  <a:pt x="1523" y="33527"/>
                </a:lnTo>
                <a:lnTo>
                  <a:pt x="0" y="36575"/>
                </a:lnTo>
                <a:lnTo>
                  <a:pt x="1523" y="39623"/>
                </a:lnTo>
                <a:lnTo>
                  <a:pt x="9143" y="47243"/>
                </a:lnTo>
                <a:lnTo>
                  <a:pt x="9143" y="33527"/>
                </a:lnTo>
                <a:lnTo>
                  <a:pt x="12266" y="36650"/>
                </a:lnTo>
                <a:lnTo>
                  <a:pt x="33527" y="16401"/>
                </a:lnTo>
                <a:lnTo>
                  <a:pt x="33527" y="9143"/>
                </a:lnTo>
                <a:lnTo>
                  <a:pt x="41147" y="9143"/>
                </a:lnTo>
                <a:lnTo>
                  <a:pt x="41147" y="16401"/>
                </a:lnTo>
                <a:lnTo>
                  <a:pt x="62409" y="36650"/>
                </a:lnTo>
                <a:lnTo>
                  <a:pt x="65531" y="33527"/>
                </a:lnTo>
                <a:lnTo>
                  <a:pt x="65531" y="46024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60" h="73660">
                <a:moveTo>
                  <a:pt x="12266" y="36650"/>
                </a:moveTo>
                <a:lnTo>
                  <a:pt x="9143" y="33527"/>
                </a:lnTo>
                <a:lnTo>
                  <a:pt x="9143" y="39623"/>
                </a:lnTo>
                <a:lnTo>
                  <a:pt x="12266" y="36650"/>
                </a:lnTo>
                <a:close/>
              </a:path>
              <a:path w="73660" h="73660">
                <a:moveTo>
                  <a:pt x="37337" y="61721"/>
                </a:moveTo>
                <a:lnTo>
                  <a:pt x="12266" y="36650"/>
                </a:lnTo>
                <a:lnTo>
                  <a:pt x="9143" y="39623"/>
                </a:lnTo>
                <a:lnTo>
                  <a:pt x="9143" y="47243"/>
                </a:lnTo>
                <a:lnTo>
                  <a:pt x="33527" y="71627"/>
                </a:lnTo>
                <a:lnTo>
                  <a:pt x="33527" y="65531"/>
                </a:lnTo>
                <a:lnTo>
                  <a:pt x="37337" y="61721"/>
                </a:lnTo>
                <a:close/>
              </a:path>
              <a:path w="73660" h="73660">
                <a:moveTo>
                  <a:pt x="41147" y="9143"/>
                </a:moveTo>
                <a:lnTo>
                  <a:pt x="33527" y="9143"/>
                </a:lnTo>
                <a:lnTo>
                  <a:pt x="37337" y="12772"/>
                </a:lnTo>
                <a:lnTo>
                  <a:pt x="41147" y="9143"/>
                </a:lnTo>
                <a:close/>
              </a:path>
              <a:path w="73660" h="73660">
                <a:moveTo>
                  <a:pt x="37337" y="12772"/>
                </a:moveTo>
                <a:lnTo>
                  <a:pt x="33527" y="9143"/>
                </a:lnTo>
                <a:lnTo>
                  <a:pt x="33527" y="16401"/>
                </a:lnTo>
                <a:lnTo>
                  <a:pt x="37337" y="12772"/>
                </a:lnTo>
                <a:close/>
              </a:path>
              <a:path w="73660" h="73660">
                <a:moveTo>
                  <a:pt x="41147" y="65531"/>
                </a:moveTo>
                <a:lnTo>
                  <a:pt x="37337" y="61721"/>
                </a:lnTo>
                <a:lnTo>
                  <a:pt x="33527" y="65531"/>
                </a:lnTo>
                <a:lnTo>
                  <a:pt x="41147" y="65531"/>
                </a:lnTo>
                <a:close/>
              </a:path>
              <a:path w="73660" h="73660">
                <a:moveTo>
                  <a:pt x="41147" y="71627"/>
                </a:moveTo>
                <a:lnTo>
                  <a:pt x="41147" y="65531"/>
                </a:lnTo>
                <a:lnTo>
                  <a:pt x="33527" y="65531"/>
                </a:lnTo>
                <a:lnTo>
                  <a:pt x="33527" y="71627"/>
                </a:lnTo>
                <a:lnTo>
                  <a:pt x="36575" y="73151"/>
                </a:lnTo>
                <a:lnTo>
                  <a:pt x="41147" y="71627"/>
                </a:lnTo>
                <a:close/>
              </a:path>
              <a:path w="73660" h="73660">
                <a:moveTo>
                  <a:pt x="41147" y="16401"/>
                </a:moveTo>
                <a:lnTo>
                  <a:pt x="41147" y="9143"/>
                </a:lnTo>
                <a:lnTo>
                  <a:pt x="37337" y="12772"/>
                </a:lnTo>
                <a:lnTo>
                  <a:pt x="41147" y="16401"/>
                </a:lnTo>
                <a:close/>
              </a:path>
              <a:path w="73660" h="73660">
                <a:moveTo>
                  <a:pt x="65531" y="46024"/>
                </a:moveTo>
                <a:lnTo>
                  <a:pt x="65531" y="39623"/>
                </a:lnTo>
                <a:lnTo>
                  <a:pt x="62409" y="36650"/>
                </a:lnTo>
                <a:lnTo>
                  <a:pt x="37337" y="61721"/>
                </a:lnTo>
                <a:lnTo>
                  <a:pt x="41147" y="65531"/>
                </a:lnTo>
                <a:lnTo>
                  <a:pt x="41147" y="71627"/>
                </a:lnTo>
                <a:lnTo>
                  <a:pt x="65531" y="46024"/>
                </a:lnTo>
                <a:close/>
              </a:path>
              <a:path w="73660" h="73660">
                <a:moveTo>
                  <a:pt x="65531" y="39623"/>
                </a:moveTo>
                <a:lnTo>
                  <a:pt x="65531" y="33527"/>
                </a:lnTo>
                <a:lnTo>
                  <a:pt x="62409" y="36650"/>
                </a:lnTo>
                <a:lnTo>
                  <a:pt x="65531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018019" y="3886200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4">
                <a:moveTo>
                  <a:pt x="6095" y="0"/>
                </a:moveTo>
                <a:lnTo>
                  <a:pt x="0" y="0"/>
                </a:lnTo>
                <a:lnTo>
                  <a:pt x="3047" y="1523"/>
                </a:lnTo>
                <a:lnTo>
                  <a:pt x="6095" y="0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018019" y="3886200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4">
                <a:moveTo>
                  <a:pt x="6095" y="0"/>
                </a:moveTo>
                <a:lnTo>
                  <a:pt x="0" y="0"/>
                </a:lnTo>
                <a:lnTo>
                  <a:pt x="3047" y="1523"/>
                </a:lnTo>
                <a:lnTo>
                  <a:pt x="6095" y="0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018019" y="3886200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4">
                <a:moveTo>
                  <a:pt x="6095" y="0"/>
                </a:moveTo>
                <a:lnTo>
                  <a:pt x="0" y="0"/>
                </a:lnTo>
                <a:lnTo>
                  <a:pt x="3047" y="1523"/>
                </a:lnTo>
                <a:lnTo>
                  <a:pt x="6095" y="0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100316" y="3886200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4">
                <a:moveTo>
                  <a:pt x="6095" y="0"/>
                </a:moveTo>
                <a:lnTo>
                  <a:pt x="0" y="0"/>
                </a:lnTo>
                <a:lnTo>
                  <a:pt x="3047" y="1523"/>
                </a:lnTo>
                <a:lnTo>
                  <a:pt x="6095" y="0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030211" y="398830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4007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025640" y="3985259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59" h="71754">
                <a:moveTo>
                  <a:pt x="73151" y="35051"/>
                </a:moveTo>
                <a:lnTo>
                  <a:pt x="71627" y="32003"/>
                </a:lnTo>
                <a:lnTo>
                  <a:pt x="39623" y="0"/>
                </a:lnTo>
                <a:lnTo>
                  <a:pt x="33527" y="0"/>
                </a:lnTo>
                <a:lnTo>
                  <a:pt x="1523" y="32003"/>
                </a:lnTo>
                <a:lnTo>
                  <a:pt x="0" y="35051"/>
                </a:lnTo>
                <a:lnTo>
                  <a:pt x="1523" y="38099"/>
                </a:lnTo>
                <a:lnTo>
                  <a:pt x="7619" y="44195"/>
                </a:lnTo>
                <a:lnTo>
                  <a:pt x="7619" y="32003"/>
                </a:lnTo>
                <a:lnTo>
                  <a:pt x="10742" y="35126"/>
                </a:lnTo>
                <a:lnTo>
                  <a:pt x="33527" y="13425"/>
                </a:lnTo>
                <a:lnTo>
                  <a:pt x="33527" y="7619"/>
                </a:lnTo>
                <a:lnTo>
                  <a:pt x="39623" y="7619"/>
                </a:lnTo>
                <a:lnTo>
                  <a:pt x="39623" y="13425"/>
                </a:lnTo>
                <a:lnTo>
                  <a:pt x="62409" y="35126"/>
                </a:lnTo>
                <a:lnTo>
                  <a:pt x="65531" y="32003"/>
                </a:lnTo>
                <a:lnTo>
                  <a:pt x="65531" y="44195"/>
                </a:lnTo>
                <a:lnTo>
                  <a:pt x="71627" y="38099"/>
                </a:lnTo>
                <a:lnTo>
                  <a:pt x="73151" y="35051"/>
                </a:lnTo>
                <a:close/>
              </a:path>
              <a:path w="73659" h="71754">
                <a:moveTo>
                  <a:pt x="10742" y="35126"/>
                </a:moveTo>
                <a:lnTo>
                  <a:pt x="7619" y="32003"/>
                </a:lnTo>
                <a:lnTo>
                  <a:pt x="7619" y="38099"/>
                </a:lnTo>
                <a:lnTo>
                  <a:pt x="10742" y="35126"/>
                </a:lnTo>
                <a:close/>
              </a:path>
              <a:path w="73659" h="71754">
                <a:moveTo>
                  <a:pt x="36575" y="60959"/>
                </a:moveTo>
                <a:lnTo>
                  <a:pt x="10742" y="35126"/>
                </a:lnTo>
                <a:lnTo>
                  <a:pt x="7619" y="38099"/>
                </a:lnTo>
                <a:lnTo>
                  <a:pt x="7619" y="44195"/>
                </a:lnTo>
                <a:lnTo>
                  <a:pt x="33527" y="70103"/>
                </a:lnTo>
                <a:lnTo>
                  <a:pt x="33527" y="64007"/>
                </a:lnTo>
                <a:lnTo>
                  <a:pt x="36575" y="60959"/>
                </a:lnTo>
                <a:close/>
              </a:path>
              <a:path w="73659" h="71754">
                <a:moveTo>
                  <a:pt x="39623" y="7619"/>
                </a:moveTo>
                <a:lnTo>
                  <a:pt x="33527" y="7619"/>
                </a:lnTo>
                <a:lnTo>
                  <a:pt x="36575" y="10522"/>
                </a:lnTo>
                <a:lnTo>
                  <a:pt x="39623" y="7619"/>
                </a:lnTo>
                <a:close/>
              </a:path>
              <a:path w="73659" h="71754">
                <a:moveTo>
                  <a:pt x="36575" y="10522"/>
                </a:moveTo>
                <a:lnTo>
                  <a:pt x="33527" y="7619"/>
                </a:lnTo>
                <a:lnTo>
                  <a:pt x="33527" y="13425"/>
                </a:lnTo>
                <a:lnTo>
                  <a:pt x="36575" y="10522"/>
                </a:lnTo>
                <a:close/>
              </a:path>
              <a:path w="73659" h="71754">
                <a:moveTo>
                  <a:pt x="39623" y="64007"/>
                </a:moveTo>
                <a:lnTo>
                  <a:pt x="36575" y="60959"/>
                </a:lnTo>
                <a:lnTo>
                  <a:pt x="33527" y="64007"/>
                </a:lnTo>
                <a:lnTo>
                  <a:pt x="39623" y="64007"/>
                </a:lnTo>
                <a:close/>
              </a:path>
              <a:path w="73659" h="71754">
                <a:moveTo>
                  <a:pt x="39623" y="70103"/>
                </a:moveTo>
                <a:lnTo>
                  <a:pt x="39623" y="64007"/>
                </a:lnTo>
                <a:lnTo>
                  <a:pt x="33527" y="64007"/>
                </a:lnTo>
                <a:lnTo>
                  <a:pt x="33527" y="70103"/>
                </a:lnTo>
                <a:lnTo>
                  <a:pt x="36575" y="71627"/>
                </a:lnTo>
                <a:lnTo>
                  <a:pt x="39623" y="70103"/>
                </a:lnTo>
                <a:close/>
              </a:path>
              <a:path w="73659" h="71754">
                <a:moveTo>
                  <a:pt x="39623" y="13425"/>
                </a:moveTo>
                <a:lnTo>
                  <a:pt x="39623" y="7619"/>
                </a:lnTo>
                <a:lnTo>
                  <a:pt x="36575" y="10522"/>
                </a:lnTo>
                <a:lnTo>
                  <a:pt x="39623" y="13425"/>
                </a:lnTo>
                <a:close/>
              </a:path>
              <a:path w="73659" h="71754">
                <a:moveTo>
                  <a:pt x="65531" y="44195"/>
                </a:moveTo>
                <a:lnTo>
                  <a:pt x="65531" y="38099"/>
                </a:lnTo>
                <a:lnTo>
                  <a:pt x="62409" y="35126"/>
                </a:lnTo>
                <a:lnTo>
                  <a:pt x="36575" y="60959"/>
                </a:lnTo>
                <a:lnTo>
                  <a:pt x="39623" y="64007"/>
                </a:lnTo>
                <a:lnTo>
                  <a:pt x="39623" y="70103"/>
                </a:lnTo>
                <a:lnTo>
                  <a:pt x="65531" y="44195"/>
                </a:lnTo>
                <a:close/>
              </a:path>
              <a:path w="73659" h="71754">
                <a:moveTo>
                  <a:pt x="65531" y="38099"/>
                </a:moveTo>
                <a:lnTo>
                  <a:pt x="65531" y="32003"/>
                </a:lnTo>
                <a:lnTo>
                  <a:pt x="62409" y="35126"/>
                </a:lnTo>
                <a:lnTo>
                  <a:pt x="65531" y="38099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092695" y="397459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62483" y="32003"/>
                </a:moveTo>
                <a:lnTo>
                  <a:pt x="30479" y="0"/>
                </a:lnTo>
                <a:lnTo>
                  <a:pt x="0" y="32003"/>
                </a:lnTo>
                <a:lnTo>
                  <a:pt x="30479" y="64007"/>
                </a:lnTo>
                <a:lnTo>
                  <a:pt x="62483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086600" y="3970020"/>
            <a:ext cx="74930" cy="73660"/>
          </a:xfrm>
          <a:custGeom>
            <a:avLst/>
            <a:gdLst/>
            <a:ahLst/>
            <a:cxnLst/>
            <a:rect l="l" t="t" r="r" b="b"/>
            <a:pathLst>
              <a:path w="74929" h="73660">
                <a:moveTo>
                  <a:pt x="74675" y="36575"/>
                </a:moveTo>
                <a:lnTo>
                  <a:pt x="73151" y="33527"/>
                </a:lnTo>
                <a:lnTo>
                  <a:pt x="41147" y="1523"/>
                </a:lnTo>
                <a:lnTo>
                  <a:pt x="36575" y="0"/>
                </a:lnTo>
                <a:lnTo>
                  <a:pt x="33527" y="1523"/>
                </a:lnTo>
                <a:lnTo>
                  <a:pt x="1523" y="33527"/>
                </a:lnTo>
                <a:lnTo>
                  <a:pt x="0" y="36575"/>
                </a:lnTo>
                <a:lnTo>
                  <a:pt x="1523" y="39623"/>
                </a:lnTo>
                <a:lnTo>
                  <a:pt x="9143" y="47243"/>
                </a:lnTo>
                <a:lnTo>
                  <a:pt x="9143" y="33527"/>
                </a:lnTo>
                <a:lnTo>
                  <a:pt x="12266" y="36650"/>
                </a:lnTo>
                <a:lnTo>
                  <a:pt x="33527" y="16401"/>
                </a:lnTo>
                <a:lnTo>
                  <a:pt x="33527" y="9143"/>
                </a:lnTo>
                <a:lnTo>
                  <a:pt x="41147" y="9143"/>
                </a:lnTo>
                <a:lnTo>
                  <a:pt x="41147" y="16401"/>
                </a:lnTo>
                <a:lnTo>
                  <a:pt x="62409" y="36650"/>
                </a:lnTo>
                <a:lnTo>
                  <a:pt x="65531" y="33527"/>
                </a:lnTo>
                <a:lnTo>
                  <a:pt x="65531" y="47243"/>
                </a:lnTo>
                <a:lnTo>
                  <a:pt x="73151" y="39623"/>
                </a:lnTo>
                <a:lnTo>
                  <a:pt x="74675" y="36575"/>
                </a:lnTo>
                <a:close/>
              </a:path>
              <a:path w="74929" h="73660">
                <a:moveTo>
                  <a:pt x="12266" y="36650"/>
                </a:moveTo>
                <a:lnTo>
                  <a:pt x="9143" y="33527"/>
                </a:lnTo>
                <a:lnTo>
                  <a:pt x="9143" y="39623"/>
                </a:lnTo>
                <a:lnTo>
                  <a:pt x="12266" y="36650"/>
                </a:lnTo>
                <a:close/>
              </a:path>
              <a:path w="74929" h="73660">
                <a:moveTo>
                  <a:pt x="37337" y="61721"/>
                </a:moveTo>
                <a:lnTo>
                  <a:pt x="12266" y="36650"/>
                </a:lnTo>
                <a:lnTo>
                  <a:pt x="9143" y="39623"/>
                </a:lnTo>
                <a:lnTo>
                  <a:pt x="9143" y="47243"/>
                </a:lnTo>
                <a:lnTo>
                  <a:pt x="33527" y="71627"/>
                </a:lnTo>
                <a:lnTo>
                  <a:pt x="33527" y="65531"/>
                </a:lnTo>
                <a:lnTo>
                  <a:pt x="37337" y="61721"/>
                </a:lnTo>
                <a:close/>
              </a:path>
              <a:path w="74929" h="73660">
                <a:moveTo>
                  <a:pt x="41147" y="9143"/>
                </a:moveTo>
                <a:lnTo>
                  <a:pt x="33527" y="9143"/>
                </a:lnTo>
                <a:lnTo>
                  <a:pt x="37337" y="12772"/>
                </a:lnTo>
                <a:lnTo>
                  <a:pt x="41147" y="9143"/>
                </a:lnTo>
                <a:close/>
              </a:path>
              <a:path w="74929" h="73660">
                <a:moveTo>
                  <a:pt x="37337" y="12772"/>
                </a:moveTo>
                <a:lnTo>
                  <a:pt x="33527" y="9143"/>
                </a:lnTo>
                <a:lnTo>
                  <a:pt x="33527" y="16401"/>
                </a:lnTo>
                <a:lnTo>
                  <a:pt x="37337" y="12772"/>
                </a:lnTo>
                <a:close/>
              </a:path>
              <a:path w="74929" h="73660">
                <a:moveTo>
                  <a:pt x="41147" y="65531"/>
                </a:moveTo>
                <a:lnTo>
                  <a:pt x="37337" y="61721"/>
                </a:lnTo>
                <a:lnTo>
                  <a:pt x="33527" y="65531"/>
                </a:lnTo>
                <a:lnTo>
                  <a:pt x="41147" y="65531"/>
                </a:lnTo>
                <a:close/>
              </a:path>
              <a:path w="74929" h="73660">
                <a:moveTo>
                  <a:pt x="41147" y="71627"/>
                </a:moveTo>
                <a:lnTo>
                  <a:pt x="41147" y="65531"/>
                </a:lnTo>
                <a:lnTo>
                  <a:pt x="33527" y="65531"/>
                </a:lnTo>
                <a:lnTo>
                  <a:pt x="33527" y="71627"/>
                </a:lnTo>
                <a:lnTo>
                  <a:pt x="36575" y="73151"/>
                </a:lnTo>
                <a:lnTo>
                  <a:pt x="41147" y="71627"/>
                </a:lnTo>
                <a:close/>
              </a:path>
              <a:path w="74929" h="73660">
                <a:moveTo>
                  <a:pt x="41147" y="16401"/>
                </a:moveTo>
                <a:lnTo>
                  <a:pt x="41147" y="9143"/>
                </a:lnTo>
                <a:lnTo>
                  <a:pt x="37337" y="12772"/>
                </a:lnTo>
                <a:lnTo>
                  <a:pt x="41147" y="16401"/>
                </a:lnTo>
                <a:close/>
              </a:path>
              <a:path w="74929" h="73660">
                <a:moveTo>
                  <a:pt x="65531" y="47243"/>
                </a:moveTo>
                <a:lnTo>
                  <a:pt x="65531" y="39623"/>
                </a:lnTo>
                <a:lnTo>
                  <a:pt x="62409" y="36650"/>
                </a:lnTo>
                <a:lnTo>
                  <a:pt x="37337" y="61721"/>
                </a:lnTo>
                <a:lnTo>
                  <a:pt x="41147" y="65531"/>
                </a:lnTo>
                <a:lnTo>
                  <a:pt x="41147" y="71627"/>
                </a:lnTo>
                <a:lnTo>
                  <a:pt x="65531" y="47243"/>
                </a:lnTo>
                <a:close/>
              </a:path>
              <a:path w="74929" h="73660">
                <a:moveTo>
                  <a:pt x="65531" y="39623"/>
                </a:moveTo>
                <a:lnTo>
                  <a:pt x="65531" y="33527"/>
                </a:lnTo>
                <a:lnTo>
                  <a:pt x="62409" y="36650"/>
                </a:lnTo>
                <a:lnTo>
                  <a:pt x="65531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360919" y="3884676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62483" y="32003"/>
                </a:moveTo>
                <a:lnTo>
                  <a:pt x="30479" y="0"/>
                </a:lnTo>
                <a:lnTo>
                  <a:pt x="0" y="32003"/>
                </a:lnTo>
                <a:lnTo>
                  <a:pt x="30479" y="64007"/>
                </a:lnTo>
                <a:lnTo>
                  <a:pt x="62483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354823" y="3886199"/>
            <a:ext cx="73660" cy="67310"/>
          </a:xfrm>
          <a:custGeom>
            <a:avLst/>
            <a:gdLst/>
            <a:ahLst/>
            <a:cxnLst/>
            <a:rect l="l" t="t" r="r" b="b"/>
            <a:pathLst>
              <a:path w="73659" h="67310">
                <a:moveTo>
                  <a:pt x="73151" y="30480"/>
                </a:moveTo>
                <a:lnTo>
                  <a:pt x="71627" y="27432"/>
                </a:lnTo>
                <a:lnTo>
                  <a:pt x="45501" y="0"/>
                </a:lnTo>
                <a:lnTo>
                  <a:pt x="28956" y="0"/>
                </a:lnTo>
                <a:lnTo>
                  <a:pt x="1523" y="27432"/>
                </a:lnTo>
                <a:lnTo>
                  <a:pt x="0" y="30480"/>
                </a:lnTo>
                <a:lnTo>
                  <a:pt x="1523" y="33528"/>
                </a:lnTo>
                <a:lnTo>
                  <a:pt x="9143" y="41148"/>
                </a:lnTo>
                <a:lnTo>
                  <a:pt x="9143" y="27432"/>
                </a:lnTo>
                <a:lnTo>
                  <a:pt x="12266" y="30406"/>
                </a:lnTo>
                <a:lnTo>
                  <a:pt x="33527" y="9144"/>
                </a:lnTo>
                <a:lnTo>
                  <a:pt x="33527" y="1524"/>
                </a:lnTo>
                <a:lnTo>
                  <a:pt x="41147" y="1524"/>
                </a:lnTo>
                <a:lnTo>
                  <a:pt x="41147" y="9144"/>
                </a:lnTo>
                <a:lnTo>
                  <a:pt x="62409" y="30406"/>
                </a:lnTo>
                <a:lnTo>
                  <a:pt x="65531" y="27432"/>
                </a:lnTo>
                <a:lnTo>
                  <a:pt x="65531" y="39929"/>
                </a:lnTo>
                <a:lnTo>
                  <a:pt x="71627" y="33528"/>
                </a:lnTo>
                <a:lnTo>
                  <a:pt x="73151" y="30480"/>
                </a:lnTo>
                <a:close/>
              </a:path>
              <a:path w="73659" h="67310">
                <a:moveTo>
                  <a:pt x="12266" y="30406"/>
                </a:moveTo>
                <a:lnTo>
                  <a:pt x="9143" y="27432"/>
                </a:lnTo>
                <a:lnTo>
                  <a:pt x="9143" y="33528"/>
                </a:lnTo>
                <a:lnTo>
                  <a:pt x="12266" y="30406"/>
                </a:lnTo>
                <a:close/>
              </a:path>
              <a:path w="73659" h="67310">
                <a:moveTo>
                  <a:pt x="37337" y="54283"/>
                </a:moveTo>
                <a:lnTo>
                  <a:pt x="12266" y="30406"/>
                </a:lnTo>
                <a:lnTo>
                  <a:pt x="9143" y="33528"/>
                </a:lnTo>
                <a:lnTo>
                  <a:pt x="9143" y="41148"/>
                </a:lnTo>
                <a:lnTo>
                  <a:pt x="33527" y="65532"/>
                </a:lnTo>
                <a:lnTo>
                  <a:pt x="33527" y="57912"/>
                </a:lnTo>
                <a:lnTo>
                  <a:pt x="37337" y="54283"/>
                </a:lnTo>
                <a:close/>
              </a:path>
              <a:path w="73659" h="67310">
                <a:moveTo>
                  <a:pt x="41147" y="1524"/>
                </a:moveTo>
                <a:lnTo>
                  <a:pt x="33527" y="1524"/>
                </a:lnTo>
                <a:lnTo>
                  <a:pt x="37337" y="5334"/>
                </a:lnTo>
                <a:lnTo>
                  <a:pt x="41147" y="1524"/>
                </a:lnTo>
                <a:close/>
              </a:path>
              <a:path w="73659" h="67310">
                <a:moveTo>
                  <a:pt x="37337" y="5334"/>
                </a:moveTo>
                <a:lnTo>
                  <a:pt x="33527" y="1524"/>
                </a:lnTo>
                <a:lnTo>
                  <a:pt x="33527" y="9144"/>
                </a:lnTo>
                <a:lnTo>
                  <a:pt x="37337" y="5334"/>
                </a:lnTo>
                <a:close/>
              </a:path>
              <a:path w="73659" h="67310">
                <a:moveTo>
                  <a:pt x="41147" y="57912"/>
                </a:moveTo>
                <a:lnTo>
                  <a:pt x="37337" y="54283"/>
                </a:lnTo>
                <a:lnTo>
                  <a:pt x="33527" y="57912"/>
                </a:lnTo>
                <a:lnTo>
                  <a:pt x="41147" y="57912"/>
                </a:lnTo>
                <a:close/>
              </a:path>
              <a:path w="73659" h="67310">
                <a:moveTo>
                  <a:pt x="41147" y="65532"/>
                </a:moveTo>
                <a:lnTo>
                  <a:pt x="41147" y="57912"/>
                </a:lnTo>
                <a:lnTo>
                  <a:pt x="33527" y="57912"/>
                </a:lnTo>
                <a:lnTo>
                  <a:pt x="33527" y="65532"/>
                </a:lnTo>
                <a:lnTo>
                  <a:pt x="36575" y="67056"/>
                </a:lnTo>
                <a:lnTo>
                  <a:pt x="41147" y="65532"/>
                </a:lnTo>
                <a:close/>
              </a:path>
              <a:path w="73659" h="67310">
                <a:moveTo>
                  <a:pt x="41147" y="9144"/>
                </a:moveTo>
                <a:lnTo>
                  <a:pt x="41147" y="1524"/>
                </a:lnTo>
                <a:lnTo>
                  <a:pt x="37337" y="5334"/>
                </a:lnTo>
                <a:lnTo>
                  <a:pt x="41147" y="9144"/>
                </a:lnTo>
                <a:close/>
              </a:path>
              <a:path w="73659" h="67310">
                <a:moveTo>
                  <a:pt x="65531" y="39929"/>
                </a:moveTo>
                <a:lnTo>
                  <a:pt x="65531" y="33528"/>
                </a:lnTo>
                <a:lnTo>
                  <a:pt x="62409" y="30406"/>
                </a:lnTo>
                <a:lnTo>
                  <a:pt x="37337" y="54283"/>
                </a:lnTo>
                <a:lnTo>
                  <a:pt x="41147" y="57912"/>
                </a:lnTo>
                <a:lnTo>
                  <a:pt x="41147" y="65532"/>
                </a:lnTo>
                <a:lnTo>
                  <a:pt x="65531" y="39929"/>
                </a:lnTo>
                <a:close/>
              </a:path>
              <a:path w="73659" h="67310">
                <a:moveTo>
                  <a:pt x="65531" y="33528"/>
                </a:moveTo>
                <a:lnTo>
                  <a:pt x="65531" y="27432"/>
                </a:lnTo>
                <a:lnTo>
                  <a:pt x="62409" y="30406"/>
                </a:lnTo>
                <a:lnTo>
                  <a:pt x="65531" y="33528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3936491" y="4555235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5" h="62864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2483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3931920" y="455066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36575"/>
                </a:moveTo>
                <a:lnTo>
                  <a:pt x="71627" y="32003"/>
                </a:lnTo>
                <a:lnTo>
                  <a:pt x="39623" y="1523"/>
                </a:lnTo>
                <a:lnTo>
                  <a:pt x="36575" y="0"/>
                </a:lnTo>
                <a:lnTo>
                  <a:pt x="33527" y="1523"/>
                </a:lnTo>
                <a:lnTo>
                  <a:pt x="1523" y="32003"/>
                </a:lnTo>
                <a:lnTo>
                  <a:pt x="0" y="36575"/>
                </a:lnTo>
                <a:lnTo>
                  <a:pt x="1523" y="39623"/>
                </a:lnTo>
                <a:lnTo>
                  <a:pt x="7619" y="45719"/>
                </a:lnTo>
                <a:lnTo>
                  <a:pt x="7619" y="32003"/>
                </a:lnTo>
                <a:lnTo>
                  <a:pt x="11429" y="35813"/>
                </a:lnTo>
                <a:lnTo>
                  <a:pt x="33527" y="13715"/>
                </a:lnTo>
                <a:lnTo>
                  <a:pt x="33527" y="7619"/>
                </a:lnTo>
                <a:lnTo>
                  <a:pt x="39623" y="7619"/>
                </a:lnTo>
                <a:lnTo>
                  <a:pt x="39623" y="13715"/>
                </a:lnTo>
                <a:lnTo>
                  <a:pt x="61721" y="35813"/>
                </a:lnTo>
                <a:lnTo>
                  <a:pt x="65531" y="32003"/>
                </a:lnTo>
                <a:lnTo>
                  <a:pt x="65531" y="45719"/>
                </a:lnTo>
                <a:lnTo>
                  <a:pt x="71627" y="39623"/>
                </a:lnTo>
                <a:lnTo>
                  <a:pt x="73151" y="36575"/>
                </a:lnTo>
                <a:close/>
              </a:path>
              <a:path w="73660" h="73660">
                <a:moveTo>
                  <a:pt x="11429" y="35813"/>
                </a:moveTo>
                <a:lnTo>
                  <a:pt x="7619" y="32003"/>
                </a:lnTo>
                <a:lnTo>
                  <a:pt x="7619" y="39623"/>
                </a:lnTo>
                <a:lnTo>
                  <a:pt x="11429" y="35813"/>
                </a:lnTo>
                <a:close/>
              </a:path>
              <a:path w="73660" h="73660">
                <a:moveTo>
                  <a:pt x="36575" y="60959"/>
                </a:moveTo>
                <a:lnTo>
                  <a:pt x="11429" y="35813"/>
                </a:lnTo>
                <a:lnTo>
                  <a:pt x="7619" y="39623"/>
                </a:lnTo>
                <a:lnTo>
                  <a:pt x="7619" y="45719"/>
                </a:lnTo>
                <a:lnTo>
                  <a:pt x="33527" y="71627"/>
                </a:lnTo>
                <a:lnTo>
                  <a:pt x="33527" y="64007"/>
                </a:lnTo>
                <a:lnTo>
                  <a:pt x="36575" y="60959"/>
                </a:lnTo>
                <a:close/>
              </a:path>
              <a:path w="73660" h="73660">
                <a:moveTo>
                  <a:pt x="39623" y="7619"/>
                </a:moveTo>
                <a:lnTo>
                  <a:pt x="33527" y="7619"/>
                </a:lnTo>
                <a:lnTo>
                  <a:pt x="36575" y="10667"/>
                </a:lnTo>
                <a:lnTo>
                  <a:pt x="39623" y="7619"/>
                </a:lnTo>
                <a:close/>
              </a:path>
              <a:path w="73660" h="73660">
                <a:moveTo>
                  <a:pt x="36575" y="10667"/>
                </a:moveTo>
                <a:lnTo>
                  <a:pt x="33527" y="7619"/>
                </a:lnTo>
                <a:lnTo>
                  <a:pt x="33527" y="13715"/>
                </a:lnTo>
                <a:lnTo>
                  <a:pt x="36575" y="10667"/>
                </a:lnTo>
                <a:close/>
              </a:path>
              <a:path w="73660" h="73660">
                <a:moveTo>
                  <a:pt x="39623" y="64007"/>
                </a:moveTo>
                <a:lnTo>
                  <a:pt x="36575" y="60959"/>
                </a:lnTo>
                <a:lnTo>
                  <a:pt x="33527" y="64007"/>
                </a:lnTo>
                <a:lnTo>
                  <a:pt x="39623" y="64007"/>
                </a:lnTo>
                <a:close/>
              </a:path>
              <a:path w="73660" h="73660">
                <a:moveTo>
                  <a:pt x="39623" y="71627"/>
                </a:moveTo>
                <a:lnTo>
                  <a:pt x="39623" y="64007"/>
                </a:lnTo>
                <a:lnTo>
                  <a:pt x="33527" y="64007"/>
                </a:lnTo>
                <a:lnTo>
                  <a:pt x="33527" y="71627"/>
                </a:lnTo>
                <a:lnTo>
                  <a:pt x="36575" y="73151"/>
                </a:lnTo>
                <a:lnTo>
                  <a:pt x="39623" y="71627"/>
                </a:lnTo>
                <a:close/>
              </a:path>
              <a:path w="73660" h="73660">
                <a:moveTo>
                  <a:pt x="39623" y="13715"/>
                </a:moveTo>
                <a:lnTo>
                  <a:pt x="39623" y="7619"/>
                </a:lnTo>
                <a:lnTo>
                  <a:pt x="36575" y="10667"/>
                </a:lnTo>
                <a:lnTo>
                  <a:pt x="39623" y="13715"/>
                </a:lnTo>
                <a:close/>
              </a:path>
              <a:path w="73660" h="73660">
                <a:moveTo>
                  <a:pt x="65531" y="45719"/>
                </a:moveTo>
                <a:lnTo>
                  <a:pt x="65531" y="39623"/>
                </a:lnTo>
                <a:lnTo>
                  <a:pt x="61721" y="35813"/>
                </a:lnTo>
                <a:lnTo>
                  <a:pt x="36575" y="60959"/>
                </a:lnTo>
                <a:lnTo>
                  <a:pt x="39623" y="64007"/>
                </a:lnTo>
                <a:lnTo>
                  <a:pt x="39623" y="71627"/>
                </a:lnTo>
                <a:lnTo>
                  <a:pt x="65531" y="45719"/>
                </a:lnTo>
                <a:close/>
              </a:path>
              <a:path w="73660" h="73660">
                <a:moveTo>
                  <a:pt x="65531" y="39623"/>
                </a:moveTo>
                <a:lnTo>
                  <a:pt x="65531" y="32003"/>
                </a:lnTo>
                <a:lnTo>
                  <a:pt x="61721" y="35813"/>
                </a:lnTo>
                <a:lnTo>
                  <a:pt x="65531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998463" y="441502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32003"/>
                </a:moveTo>
                <a:lnTo>
                  <a:pt x="32003" y="0"/>
                </a:lnTo>
                <a:lnTo>
                  <a:pt x="0" y="32003"/>
                </a:lnTo>
                <a:lnTo>
                  <a:pt x="32003" y="64007"/>
                </a:lnTo>
                <a:lnTo>
                  <a:pt x="64007" y="3200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5995415" y="4410455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71627" y="36575"/>
                </a:moveTo>
                <a:lnTo>
                  <a:pt x="70103" y="33527"/>
                </a:lnTo>
                <a:lnTo>
                  <a:pt x="38099" y="1523"/>
                </a:lnTo>
                <a:lnTo>
                  <a:pt x="35051" y="0"/>
                </a:lnTo>
                <a:lnTo>
                  <a:pt x="32003" y="1523"/>
                </a:lnTo>
                <a:lnTo>
                  <a:pt x="0" y="33527"/>
                </a:lnTo>
                <a:lnTo>
                  <a:pt x="0" y="39623"/>
                </a:lnTo>
                <a:lnTo>
                  <a:pt x="7619" y="47243"/>
                </a:lnTo>
                <a:lnTo>
                  <a:pt x="7619" y="33527"/>
                </a:lnTo>
                <a:lnTo>
                  <a:pt x="10522" y="36575"/>
                </a:lnTo>
                <a:lnTo>
                  <a:pt x="32003" y="14020"/>
                </a:lnTo>
                <a:lnTo>
                  <a:pt x="32003" y="7619"/>
                </a:lnTo>
                <a:lnTo>
                  <a:pt x="38099" y="7619"/>
                </a:lnTo>
                <a:lnTo>
                  <a:pt x="38099" y="13715"/>
                </a:lnTo>
                <a:lnTo>
                  <a:pt x="60959" y="36575"/>
                </a:lnTo>
                <a:lnTo>
                  <a:pt x="64007" y="33527"/>
                </a:lnTo>
                <a:lnTo>
                  <a:pt x="64007" y="45719"/>
                </a:lnTo>
                <a:lnTo>
                  <a:pt x="70103" y="39623"/>
                </a:lnTo>
                <a:lnTo>
                  <a:pt x="71627" y="36575"/>
                </a:lnTo>
                <a:close/>
              </a:path>
              <a:path w="71754" h="73660">
                <a:moveTo>
                  <a:pt x="10522" y="36575"/>
                </a:moveTo>
                <a:lnTo>
                  <a:pt x="7619" y="33527"/>
                </a:lnTo>
                <a:lnTo>
                  <a:pt x="7619" y="39623"/>
                </a:lnTo>
                <a:lnTo>
                  <a:pt x="10522" y="36575"/>
                </a:lnTo>
                <a:close/>
              </a:path>
              <a:path w="71754" h="73660">
                <a:moveTo>
                  <a:pt x="35126" y="62409"/>
                </a:moveTo>
                <a:lnTo>
                  <a:pt x="10522" y="36575"/>
                </a:lnTo>
                <a:lnTo>
                  <a:pt x="7619" y="39623"/>
                </a:lnTo>
                <a:lnTo>
                  <a:pt x="7619" y="47243"/>
                </a:lnTo>
                <a:lnTo>
                  <a:pt x="32003" y="71627"/>
                </a:lnTo>
                <a:lnTo>
                  <a:pt x="32003" y="65531"/>
                </a:lnTo>
                <a:lnTo>
                  <a:pt x="35126" y="62409"/>
                </a:lnTo>
                <a:close/>
              </a:path>
              <a:path w="71754" h="73660">
                <a:moveTo>
                  <a:pt x="38099" y="7619"/>
                </a:moveTo>
                <a:lnTo>
                  <a:pt x="32003" y="7619"/>
                </a:lnTo>
                <a:lnTo>
                  <a:pt x="35126" y="10742"/>
                </a:lnTo>
                <a:lnTo>
                  <a:pt x="38099" y="7619"/>
                </a:lnTo>
                <a:close/>
              </a:path>
              <a:path w="71754" h="73660">
                <a:moveTo>
                  <a:pt x="35126" y="10742"/>
                </a:moveTo>
                <a:lnTo>
                  <a:pt x="32003" y="7619"/>
                </a:lnTo>
                <a:lnTo>
                  <a:pt x="32003" y="14020"/>
                </a:lnTo>
                <a:lnTo>
                  <a:pt x="35126" y="10742"/>
                </a:lnTo>
                <a:close/>
              </a:path>
              <a:path w="71754" h="73660">
                <a:moveTo>
                  <a:pt x="38099" y="65531"/>
                </a:moveTo>
                <a:lnTo>
                  <a:pt x="35126" y="62409"/>
                </a:lnTo>
                <a:lnTo>
                  <a:pt x="32003" y="65531"/>
                </a:lnTo>
                <a:lnTo>
                  <a:pt x="38099" y="65531"/>
                </a:lnTo>
                <a:close/>
              </a:path>
              <a:path w="71754" h="73660">
                <a:moveTo>
                  <a:pt x="38099" y="71627"/>
                </a:moveTo>
                <a:lnTo>
                  <a:pt x="38099" y="65531"/>
                </a:lnTo>
                <a:lnTo>
                  <a:pt x="32003" y="65531"/>
                </a:lnTo>
                <a:lnTo>
                  <a:pt x="32003" y="71627"/>
                </a:lnTo>
                <a:lnTo>
                  <a:pt x="35051" y="73151"/>
                </a:lnTo>
                <a:lnTo>
                  <a:pt x="38099" y="71627"/>
                </a:lnTo>
                <a:close/>
              </a:path>
              <a:path w="71754" h="73660">
                <a:moveTo>
                  <a:pt x="38099" y="13715"/>
                </a:moveTo>
                <a:lnTo>
                  <a:pt x="38099" y="7619"/>
                </a:lnTo>
                <a:lnTo>
                  <a:pt x="35126" y="10742"/>
                </a:lnTo>
                <a:lnTo>
                  <a:pt x="38099" y="13715"/>
                </a:lnTo>
                <a:close/>
              </a:path>
              <a:path w="71754" h="73660">
                <a:moveTo>
                  <a:pt x="64007" y="45719"/>
                </a:moveTo>
                <a:lnTo>
                  <a:pt x="64007" y="39623"/>
                </a:lnTo>
                <a:lnTo>
                  <a:pt x="60959" y="36575"/>
                </a:lnTo>
                <a:lnTo>
                  <a:pt x="35126" y="62409"/>
                </a:lnTo>
                <a:lnTo>
                  <a:pt x="38099" y="65531"/>
                </a:lnTo>
                <a:lnTo>
                  <a:pt x="38099" y="71627"/>
                </a:lnTo>
                <a:lnTo>
                  <a:pt x="64007" y="45719"/>
                </a:lnTo>
                <a:close/>
              </a:path>
              <a:path w="71754" h="73660">
                <a:moveTo>
                  <a:pt x="64007" y="39623"/>
                </a:moveTo>
                <a:lnTo>
                  <a:pt x="64007" y="33527"/>
                </a:lnTo>
                <a:lnTo>
                  <a:pt x="60959" y="36575"/>
                </a:lnTo>
                <a:lnTo>
                  <a:pt x="64007" y="3962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443216" y="409651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0" y="0"/>
                </a:moveTo>
                <a:lnTo>
                  <a:pt x="0" y="64007"/>
                </a:lnTo>
                <a:lnTo>
                  <a:pt x="62483" y="64007"/>
                </a:lnTo>
                <a:lnTo>
                  <a:pt x="62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438643" y="4091939"/>
            <a:ext cx="71755" cy="73660"/>
          </a:xfrm>
          <a:custGeom>
            <a:avLst/>
            <a:gdLst/>
            <a:ahLst/>
            <a:cxnLst/>
            <a:rect l="l" t="t" r="r" b="b"/>
            <a:pathLst>
              <a:path w="71754" h="73660">
                <a:moveTo>
                  <a:pt x="71627" y="71627"/>
                </a:moveTo>
                <a:lnTo>
                  <a:pt x="71627" y="1523"/>
                </a:lnTo>
                <a:lnTo>
                  <a:pt x="67055" y="0"/>
                </a:lnTo>
                <a:lnTo>
                  <a:pt x="4571" y="0"/>
                </a:lnTo>
                <a:lnTo>
                  <a:pt x="0" y="1523"/>
                </a:lnTo>
                <a:lnTo>
                  <a:pt x="0" y="71627"/>
                </a:lnTo>
                <a:lnTo>
                  <a:pt x="4571" y="73151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62483" y="9143"/>
                </a:lnTo>
                <a:lnTo>
                  <a:pt x="62483" y="4571"/>
                </a:lnTo>
                <a:lnTo>
                  <a:pt x="67055" y="9143"/>
                </a:lnTo>
                <a:lnTo>
                  <a:pt x="67055" y="73151"/>
                </a:lnTo>
                <a:lnTo>
                  <a:pt x="71627" y="71627"/>
                </a:lnTo>
                <a:close/>
              </a:path>
              <a:path w="71754" h="7366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71754" h="73660">
                <a:moveTo>
                  <a:pt x="9143" y="64007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64007"/>
                </a:lnTo>
                <a:lnTo>
                  <a:pt x="9143" y="64007"/>
                </a:lnTo>
                <a:close/>
              </a:path>
              <a:path w="71754" h="73660">
                <a:moveTo>
                  <a:pt x="67055" y="64007"/>
                </a:moveTo>
                <a:lnTo>
                  <a:pt x="4571" y="64007"/>
                </a:lnTo>
                <a:lnTo>
                  <a:pt x="9143" y="68579"/>
                </a:lnTo>
                <a:lnTo>
                  <a:pt x="9143" y="73151"/>
                </a:lnTo>
                <a:lnTo>
                  <a:pt x="62483" y="73151"/>
                </a:lnTo>
                <a:lnTo>
                  <a:pt x="62483" y="68579"/>
                </a:lnTo>
                <a:lnTo>
                  <a:pt x="67055" y="64007"/>
                </a:lnTo>
                <a:close/>
              </a:path>
              <a:path w="71754" h="73660">
                <a:moveTo>
                  <a:pt x="9143" y="73151"/>
                </a:moveTo>
                <a:lnTo>
                  <a:pt x="9143" y="68579"/>
                </a:lnTo>
                <a:lnTo>
                  <a:pt x="4571" y="64007"/>
                </a:lnTo>
                <a:lnTo>
                  <a:pt x="4571" y="73151"/>
                </a:lnTo>
                <a:lnTo>
                  <a:pt x="9143" y="73151"/>
                </a:lnTo>
                <a:close/>
              </a:path>
              <a:path w="71754" h="73660">
                <a:moveTo>
                  <a:pt x="67055" y="9143"/>
                </a:moveTo>
                <a:lnTo>
                  <a:pt x="62483" y="4571"/>
                </a:lnTo>
                <a:lnTo>
                  <a:pt x="62483" y="9143"/>
                </a:lnTo>
                <a:lnTo>
                  <a:pt x="67055" y="9143"/>
                </a:lnTo>
                <a:close/>
              </a:path>
              <a:path w="71754" h="73660">
                <a:moveTo>
                  <a:pt x="67055" y="64007"/>
                </a:moveTo>
                <a:lnTo>
                  <a:pt x="67055" y="9143"/>
                </a:lnTo>
                <a:lnTo>
                  <a:pt x="62483" y="9143"/>
                </a:lnTo>
                <a:lnTo>
                  <a:pt x="62483" y="64007"/>
                </a:lnTo>
                <a:lnTo>
                  <a:pt x="67055" y="64007"/>
                </a:lnTo>
                <a:close/>
              </a:path>
              <a:path w="71754" h="73660">
                <a:moveTo>
                  <a:pt x="67055" y="73151"/>
                </a:moveTo>
                <a:lnTo>
                  <a:pt x="67055" y="64007"/>
                </a:lnTo>
                <a:lnTo>
                  <a:pt x="62483" y="68579"/>
                </a:lnTo>
                <a:lnTo>
                  <a:pt x="62483" y="73151"/>
                </a:lnTo>
                <a:lnTo>
                  <a:pt x="67055" y="73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263128" y="393344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67055"/>
                </a:moveTo>
                <a:lnTo>
                  <a:pt x="73151" y="4571"/>
                </a:lnTo>
                <a:lnTo>
                  <a:pt x="71627" y="1523"/>
                </a:lnTo>
                <a:lnTo>
                  <a:pt x="68579" y="0"/>
                </a:lnTo>
                <a:lnTo>
                  <a:pt x="4571" y="0"/>
                </a:lnTo>
                <a:lnTo>
                  <a:pt x="1523" y="1523"/>
                </a:lnTo>
                <a:lnTo>
                  <a:pt x="0" y="4571"/>
                </a:lnTo>
                <a:lnTo>
                  <a:pt x="0" y="67055"/>
                </a:lnTo>
                <a:lnTo>
                  <a:pt x="1523" y="71627"/>
                </a:lnTo>
                <a:lnTo>
                  <a:pt x="4571" y="73151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64007" y="9143"/>
                </a:lnTo>
                <a:lnTo>
                  <a:pt x="64007" y="4571"/>
                </a:lnTo>
                <a:lnTo>
                  <a:pt x="68579" y="9143"/>
                </a:lnTo>
                <a:lnTo>
                  <a:pt x="68579" y="73151"/>
                </a:lnTo>
                <a:lnTo>
                  <a:pt x="71627" y="71627"/>
                </a:lnTo>
                <a:lnTo>
                  <a:pt x="73151" y="67055"/>
                </a:lnTo>
                <a:close/>
              </a:path>
              <a:path w="73659" h="7366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73659" h="73660">
                <a:moveTo>
                  <a:pt x="9143" y="62483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62483"/>
                </a:lnTo>
                <a:lnTo>
                  <a:pt x="9143" y="62483"/>
                </a:lnTo>
                <a:close/>
              </a:path>
              <a:path w="73659" h="73660">
                <a:moveTo>
                  <a:pt x="68579" y="62483"/>
                </a:moveTo>
                <a:lnTo>
                  <a:pt x="4571" y="62483"/>
                </a:lnTo>
                <a:lnTo>
                  <a:pt x="9143" y="67055"/>
                </a:lnTo>
                <a:lnTo>
                  <a:pt x="9143" y="73151"/>
                </a:lnTo>
                <a:lnTo>
                  <a:pt x="64007" y="73151"/>
                </a:lnTo>
                <a:lnTo>
                  <a:pt x="64007" y="67055"/>
                </a:lnTo>
                <a:lnTo>
                  <a:pt x="68579" y="62483"/>
                </a:lnTo>
                <a:close/>
              </a:path>
              <a:path w="73659" h="73660">
                <a:moveTo>
                  <a:pt x="9143" y="73151"/>
                </a:moveTo>
                <a:lnTo>
                  <a:pt x="9143" y="67055"/>
                </a:lnTo>
                <a:lnTo>
                  <a:pt x="4571" y="62483"/>
                </a:lnTo>
                <a:lnTo>
                  <a:pt x="4571" y="73151"/>
                </a:lnTo>
                <a:lnTo>
                  <a:pt x="9143" y="73151"/>
                </a:lnTo>
                <a:close/>
              </a:path>
              <a:path w="73659" h="73660">
                <a:moveTo>
                  <a:pt x="68579" y="9143"/>
                </a:moveTo>
                <a:lnTo>
                  <a:pt x="64007" y="4571"/>
                </a:lnTo>
                <a:lnTo>
                  <a:pt x="64007" y="9143"/>
                </a:lnTo>
                <a:lnTo>
                  <a:pt x="68579" y="9143"/>
                </a:lnTo>
                <a:close/>
              </a:path>
              <a:path w="73659" h="73660">
                <a:moveTo>
                  <a:pt x="68579" y="62483"/>
                </a:moveTo>
                <a:lnTo>
                  <a:pt x="68579" y="9143"/>
                </a:lnTo>
                <a:lnTo>
                  <a:pt x="64007" y="9143"/>
                </a:lnTo>
                <a:lnTo>
                  <a:pt x="64007" y="62483"/>
                </a:lnTo>
                <a:lnTo>
                  <a:pt x="68579" y="62483"/>
                </a:lnTo>
                <a:close/>
              </a:path>
              <a:path w="73659" h="73660">
                <a:moveTo>
                  <a:pt x="68579" y="73151"/>
                </a:moveTo>
                <a:lnTo>
                  <a:pt x="68579" y="62483"/>
                </a:lnTo>
                <a:lnTo>
                  <a:pt x="64007" y="67055"/>
                </a:lnTo>
                <a:lnTo>
                  <a:pt x="64007" y="73151"/>
                </a:lnTo>
                <a:lnTo>
                  <a:pt x="68579" y="73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267699" y="3938015"/>
            <a:ext cx="64135" cy="24765"/>
          </a:xfrm>
          <a:custGeom>
            <a:avLst/>
            <a:gdLst/>
            <a:ahLst/>
            <a:cxnLst/>
            <a:rect l="l" t="t" r="r" b="b"/>
            <a:pathLst>
              <a:path w="64134" h="24764">
                <a:moveTo>
                  <a:pt x="0" y="0"/>
                </a:moveTo>
                <a:lnTo>
                  <a:pt x="0" y="24383"/>
                </a:lnTo>
                <a:lnTo>
                  <a:pt x="64007" y="24383"/>
                </a:lnTo>
                <a:lnTo>
                  <a:pt x="640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263128" y="393344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67055"/>
                </a:moveTo>
                <a:lnTo>
                  <a:pt x="73151" y="4571"/>
                </a:lnTo>
                <a:lnTo>
                  <a:pt x="71627" y="1523"/>
                </a:lnTo>
                <a:lnTo>
                  <a:pt x="68579" y="0"/>
                </a:lnTo>
                <a:lnTo>
                  <a:pt x="4571" y="0"/>
                </a:lnTo>
                <a:lnTo>
                  <a:pt x="1523" y="1523"/>
                </a:lnTo>
                <a:lnTo>
                  <a:pt x="0" y="4571"/>
                </a:lnTo>
                <a:lnTo>
                  <a:pt x="0" y="67055"/>
                </a:lnTo>
                <a:lnTo>
                  <a:pt x="1523" y="71627"/>
                </a:lnTo>
                <a:lnTo>
                  <a:pt x="4571" y="73151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64007" y="9143"/>
                </a:lnTo>
                <a:lnTo>
                  <a:pt x="64007" y="4571"/>
                </a:lnTo>
                <a:lnTo>
                  <a:pt x="68579" y="9143"/>
                </a:lnTo>
                <a:lnTo>
                  <a:pt x="68579" y="73151"/>
                </a:lnTo>
                <a:lnTo>
                  <a:pt x="71627" y="71627"/>
                </a:lnTo>
                <a:lnTo>
                  <a:pt x="73151" y="67055"/>
                </a:lnTo>
                <a:close/>
              </a:path>
              <a:path w="73659" h="7366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73659" h="73660">
                <a:moveTo>
                  <a:pt x="9143" y="62483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62483"/>
                </a:lnTo>
                <a:lnTo>
                  <a:pt x="9143" y="62483"/>
                </a:lnTo>
                <a:close/>
              </a:path>
              <a:path w="73659" h="73660">
                <a:moveTo>
                  <a:pt x="68579" y="62483"/>
                </a:moveTo>
                <a:lnTo>
                  <a:pt x="4571" y="62483"/>
                </a:lnTo>
                <a:lnTo>
                  <a:pt x="9143" y="67055"/>
                </a:lnTo>
                <a:lnTo>
                  <a:pt x="9143" y="73151"/>
                </a:lnTo>
                <a:lnTo>
                  <a:pt x="64007" y="73151"/>
                </a:lnTo>
                <a:lnTo>
                  <a:pt x="64007" y="67055"/>
                </a:lnTo>
                <a:lnTo>
                  <a:pt x="68579" y="62483"/>
                </a:lnTo>
                <a:close/>
              </a:path>
              <a:path w="73659" h="73660">
                <a:moveTo>
                  <a:pt x="9143" y="73151"/>
                </a:moveTo>
                <a:lnTo>
                  <a:pt x="9143" y="67055"/>
                </a:lnTo>
                <a:lnTo>
                  <a:pt x="4571" y="62483"/>
                </a:lnTo>
                <a:lnTo>
                  <a:pt x="4571" y="73151"/>
                </a:lnTo>
                <a:lnTo>
                  <a:pt x="9143" y="73151"/>
                </a:lnTo>
                <a:close/>
              </a:path>
              <a:path w="73659" h="73660">
                <a:moveTo>
                  <a:pt x="68579" y="9143"/>
                </a:moveTo>
                <a:lnTo>
                  <a:pt x="64007" y="4571"/>
                </a:lnTo>
                <a:lnTo>
                  <a:pt x="64007" y="9143"/>
                </a:lnTo>
                <a:lnTo>
                  <a:pt x="68579" y="9143"/>
                </a:lnTo>
                <a:close/>
              </a:path>
              <a:path w="73659" h="73660">
                <a:moveTo>
                  <a:pt x="68579" y="62483"/>
                </a:moveTo>
                <a:lnTo>
                  <a:pt x="68579" y="9143"/>
                </a:lnTo>
                <a:lnTo>
                  <a:pt x="64007" y="9143"/>
                </a:lnTo>
                <a:lnTo>
                  <a:pt x="64007" y="62483"/>
                </a:lnTo>
                <a:lnTo>
                  <a:pt x="68579" y="62483"/>
                </a:lnTo>
                <a:close/>
              </a:path>
              <a:path w="73659" h="73660">
                <a:moveTo>
                  <a:pt x="68579" y="73151"/>
                </a:moveTo>
                <a:lnTo>
                  <a:pt x="68579" y="62483"/>
                </a:lnTo>
                <a:lnTo>
                  <a:pt x="64007" y="67055"/>
                </a:lnTo>
                <a:lnTo>
                  <a:pt x="64007" y="73151"/>
                </a:lnTo>
                <a:lnTo>
                  <a:pt x="68579" y="73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267700" y="3962400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0" y="0"/>
                </a:moveTo>
                <a:lnTo>
                  <a:pt x="0" y="62483"/>
                </a:lnTo>
                <a:lnTo>
                  <a:pt x="64007" y="62483"/>
                </a:lnTo>
                <a:lnTo>
                  <a:pt x="640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263128" y="3957827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59" h="71754">
                <a:moveTo>
                  <a:pt x="73151" y="67055"/>
                </a:moveTo>
                <a:lnTo>
                  <a:pt x="73151" y="4571"/>
                </a:lnTo>
                <a:lnTo>
                  <a:pt x="71627" y="0"/>
                </a:lnTo>
                <a:lnTo>
                  <a:pt x="1523" y="0"/>
                </a:lnTo>
                <a:lnTo>
                  <a:pt x="0" y="4571"/>
                </a:lnTo>
                <a:lnTo>
                  <a:pt x="0" y="67055"/>
                </a:lnTo>
                <a:lnTo>
                  <a:pt x="1523" y="71627"/>
                </a:lnTo>
                <a:lnTo>
                  <a:pt x="4571" y="71627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64007" y="9143"/>
                </a:lnTo>
                <a:lnTo>
                  <a:pt x="64007" y="4571"/>
                </a:lnTo>
                <a:lnTo>
                  <a:pt x="68579" y="9143"/>
                </a:lnTo>
                <a:lnTo>
                  <a:pt x="68579" y="71627"/>
                </a:lnTo>
                <a:lnTo>
                  <a:pt x="71627" y="71627"/>
                </a:lnTo>
                <a:lnTo>
                  <a:pt x="73151" y="67055"/>
                </a:lnTo>
                <a:close/>
              </a:path>
              <a:path w="73659" h="71754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73659" h="71754">
                <a:moveTo>
                  <a:pt x="9143" y="62483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62483"/>
                </a:lnTo>
                <a:lnTo>
                  <a:pt x="9143" y="62483"/>
                </a:lnTo>
                <a:close/>
              </a:path>
              <a:path w="73659" h="71754">
                <a:moveTo>
                  <a:pt x="68579" y="62483"/>
                </a:moveTo>
                <a:lnTo>
                  <a:pt x="4571" y="62483"/>
                </a:lnTo>
                <a:lnTo>
                  <a:pt x="9143" y="67055"/>
                </a:lnTo>
                <a:lnTo>
                  <a:pt x="9143" y="71627"/>
                </a:lnTo>
                <a:lnTo>
                  <a:pt x="64007" y="71627"/>
                </a:lnTo>
                <a:lnTo>
                  <a:pt x="64007" y="67055"/>
                </a:lnTo>
                <a:lnTo>
                  <a:pt x="68579" y="62483"/>
                </a:lnTo>
                <a:close/>
              </a:path>
              <a:path w="73659" h="71754">
                <a:moveTo>
                  <a:pt x="9143" y="71627"/>
                </a:moveTo>
                <a:lnTo>
                  <a:pt x="9143" y="67055"/>
                </a:lnTo>
                <a:lnTo>
                  <a:pt x="4571" y="62483"/>
                </a:lnTo>
                <a:lnTo>
                  <a:pt x="4571" y="71627"/>
                </a:lnTo>
                <a:lnTo>
                  <a:pt x="9143" y="71627"/>
                </a:lnTo>
                <a:close/>
              </a:path>
              <a:path w="73659" h="71754">
                <a:moveTo>
                  <a:pt x="68579" y="9143"/>
                </a:moveTo>
                <a:lnTo>
                  <a:pt x="64007" y="4571"/>
                </a:lnTo>
                <a:lnTo>
                  <a:pt x="64007" y="9143"/>
                </a:lnTo>
                <a:lnTo>
                  <a:pt x="68579" y="9143"/>
                </a:lnTo>
                <a:close/>
              </a:path>
              <a:path w="73659" h="71754">
                <a:moveTo>
                  <a:pt x="68579" y="62483"/>
                </a:moveTo>
                <a:lnTo>
                  <a:pt x="68579" y="9143"/>
                </a:lnTo>
                <a:lnTo>
                  <a:pt x="64007" y="9143"/>
                </a:lnTo>
                <a:lnTo>
                  <a:pt x="64007" y="62483"/>
                </a:lnTo>
                <a:lnTo>
                  <a:pt x="68579" y="62483"/>
                </a:lnTo>
                <a:close/>
              </a:path>
              <a:path w="73659" h="71754">
                <a:moveTo>
                  <a:pt x="68579" y="71627"/>
                </a:moveTo>
                <a:lnTo>
                  <a:pt x="68579" y="62483"/>
                </a:lnTo>
                <a:lnTo>
                  <a:pt x="64007" y="67055"/>
                </a:lnTo>
                <a:lnTo>
                  <a:pt x="64007" y="71627"/>
                </a:lnTo>
                <a:lnTo>
                  <a:pt x="68579" y="716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 txBox="1"/>
          <p:nvPr/>
        </p:nvSpPr>
        <p:spPr>
          <a:xfrm>
            <a:off x="1892299" y="6001001"/>
            <a:ext cx="10795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1892299" y="5472173"/>
            <a:ext cx="10795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0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1810003" y="4943345"/>
            <a:ext cx="190500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</a:t>
            </a: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1727707" y="4416042"/>
            <a:ext cx="27241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</a:t>
            </a: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1645411" y="3887214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latin typeface="Verdana"/>
                <a:cs typeface="Verdana"/>
              </a:rPr>
              <a:t>100</a:t>
            </a:r>
            <a:r>
              <a:rPr dirty="0" sz="1000" spc="1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7" name="object 297"/>
          <p:cNvSpPr txBox="1"/>
          <p:nvPr/>
        </p:nvSpPr>
        <p:spPr>
          <a:xfrm>
            <a:off x="1933447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197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8" name="object 298"/>
          <p:cNvSpPr txBox="1"/>
          <p:nvPr/>
        </p:nvSpPr>
        <p:spPr>
          <a:xfrm>
            <a:off x="2965328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197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3995685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198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5027566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198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6057924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199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7089805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199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8121686" y="6174737"/>
            <a:ext cx="35496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5">
                <a:solidFill>
                  <a:srgbClr val="323232"/>
                </a:solidFill>
                <a:latin typeface="Verdana"/>
                <a:cs typeface="Verdana"/>
              </a:rPr>
              <a:t>200</a:t>
            </a:r>
            <a:r>
              <a:rPr dirty="0" sz="1000" spc="10">
                <a:solidFill>
                  <a:srgbClr val="323232"/>
                </a:solidFill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1307591" y="3886199"/>
            <a:ext cx="7444740" cy="2632075"/>
          </a:xfrm>
          <a:custGeom>
            <a:avLst/>
            <a:gdLst/>
            <a:ahLst/>
            <a:cxnLst/>
            <a:rect l="l" t="t" r="r" b="b"/>
            <a:pathLst>
              <a:path w="7444740" h="2632075">
                <a:moveTo>
                  <a:pt x="3047" y="2627376"/>
                </a:moveTo>
                <a:lnTo>
                  <a:pt x="3047" y="0"/>
                </a:lnTo>
                <a:lnTo>
                  <a:pt x="0" y="0"/>
                </a:lnTo>
                <a:lnTo>
                  <a:pt x="0" y="2628900"/>
                </a:lnTo>
                <a:lnTo>
                  <a:pt x="1523" y="2631948"/>
                </a:lnTo>
                <a:lnTo>
                  <a:pt x="1523" y="2627376"/>
                </a:lnTo>
                <a:lnTo>
                  <a:pt x="3047" y="2627376"/>
                </a:lnTo>
                <a:close/>
              </a:path>
              <a:path w="7444740" h="2632075">
                <a:moveTo>
                  <a:pt x="7443215" y="2627376"/>
                </a:moveTo>
                <a:lnTo>
                  <a:pt x="1523" y="2627376"/>
                </a:lnTo>
                <a:lnTo>
                  <a:pt x="3047" y="2628900"/>
                </a:lnTo>
                <a:lnTo>
                  <a:pt x="3047" y="2631948"/>
                </a:lnTo>
                <a:lnTo>
                  <a:pt x="7441691" y="2631948"/>
                </a:lnTo>
                <a:lnTo>
                  <a:pt x="7441691" y="2628900"/>
                </a:lnTo>
                <a:lnTo>
                  <a:pt x="7443215" y="2627376"/>
                </a:lnTo>
                <a:close/>
              </a:path>
              <a:path w="7444740" h="2632075">
                <a:moveTo>
                  <a:pt x="3047" y="2631948"/>
                </a:moveTo>
                <a:lnTo>
                  <a:pt x="3047" y="2628900"/>
                </a:lnTo>
                <a:lnTo>
                  <a:pt x="1523" y="2627376"/>
                </a:lnTo>
                <a:lnTo>
                  <a:pt x="1523" y="2631948"/>
                </a:lnTo>
                <a:lnTo>
                  <a:pt x="3047" y="2631948"/>
                </a:lnTo>
                <a:close/>
              </a:path>
              <a:path w="7444740" h="2632075">
                <a:moveTo>
                  <a:pt x="7444739" y="2628900"/>
                </a:moveTo>
                <a:lnTo>
                  <a:pt x="7444739" y="0"/>
                </a:lnTo>
                <a:lnTo>
                  <a:pt x="7441691" y="0"/>
                </a:lnTo>
                <a:lnTo>
                  <a:pt x="7441691" y="2627376"/>
                </a:lnTo>
                <a:lnTo>
                  <a:pt x="7443215" y="2627376"/>
                </a:lnTo>
                <a:lnTo>
                  <a:pt x="7443215" y="2631948"/>
                </a:lnTo>
                <a:lnTo>
                  <a:pt x="7444739" y="2628900"/>
                </a:lnTo>
                <a:close/>
              </a:path>
              <a:path w="7444740" h="2632075">
                <a:moveTo>
                  <a:pt x="7443215" y="2631948"/>
                </a:moveTo>
                <a:lnTo>
                  <a:pt x="7443215" y="2627376"/>
                </a:lnTo>
                <a:lnTo>
                  <a:pt x="7441691" y="2628900"/>
                </a:lnTo>
                <a:lnTo>
                  <a:pt x="7441691" y="2631948"/>
                </a:lnTo>
                <a:lnTo>
                  <a:pt x="7443215" y="2631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306" name="object 30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307" name="object 30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556260">
              <a:lnSpc>
                <a:spcPct val="100000"/>
              </a:lnSpc>
            </a:pPr>
            <a:r>
              <a:rPr dirty="0" spc="-5"/>
              <a:t>Enterprise </a:t>
            </a:r>
            <a:r>
              <a:rPr dirty="0"/>
              <a:t>Scalability -</a:t>
            </a:r>
            <a:r>
              <a:rPr dirty="0" spc="-105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2275" indent="-342900">
              <a:lnSpc>
                <a:spcPct val="100000"/>
              </a:lnSpc>
              <a:buChar char="•"/>
              <a:tabLst>
                <a:tab pos="422275" algn="l"/>
              </a:tabLst>
            </a:pPr>
            <a:r>
              <a:rPr dirty="0" spc="-5"/>
              <a:t>Open source Apache</a:t>
            </a:r>
            <a:r>
              <a:rPr dirty="0" spc="-30"/>
              <a:t> </a:t>
            </a:r>
            <a:r>
              <a:rPr dirty="0" spc="-5"/>
              <a:t>Project</a:t>
            </a:r>
          </a:p>
          <a:p>
            <a:pPr marL="42227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22275" algn="l"/>
              </a:tabLst>
            </a:pPr>
            <a:r>
              <a:rPr dirty="0" spc="-5"/>
              <a:t>Hadoop Core</a:t>
            </a:r>
            <a:r>
              <a:rPr dirty="0" spc="-60"/>
              <a:t> </a:t>
            </a:r>
            <a:r>
              <a:rPr dirty="0" spc="-5"/>
              <a:t>includes</a:t>
            </a:r>
          </a:p>
          <a:p>
            <a:pPr lvl="1" marL="822960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23594" algn="l"/>
              </a:tabLst>
            </a:pPr>
            <a:r>
              <a:rPr dirty="0" sz="2000" spc="-5">
                <a:latin typeface="Arial"/>
                <a:cs typeface="Arial"/>
              </a:rPr>
              <a:t>Distributed file </a:t>
            </a:r>
            <a:r>
              <a:rPr dirty="0" sz="2000">
                <a:latin typeface="Arial"/>
                <a:cs typeface="Arial"/>
              </a:rPr>
              <a:t>systems – </a:t>
            </a:r>
            <a:r>
              <a:rPr dirty="0" sz="2000" spc="-5">
                <a:latin typeface="Arial"/>
                <a:cs typeface="Arial"/>
              </a:rPr>
              <a:t>distribute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1" marL="822960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823594" algn="l"/>
              </a:tabLst>
            </a:pPr>
            <a:r>
              <a:rPr dirty="0" sz="2000">
                <a:latin typeface="Arial"/>
                <a:cs typeface="Arial"/>
              </a:rPr>
              <a:t>MapReduce – </a:t>
            </a:r>
            <a:r>
              <a:rPr dirty="0" sz="2000" spc="-5">
                <a:latin typeface="Arial"/>
                <a:cs typeface="Arial"/>
              </a:rPr>
              <a:t>distribute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  <a:p>
            <a:pPr marL="422275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422275" algn="l"/>
              </a:tabLst>
            </a:pPr>
            <a:r>
              <a:rPr dirty="0" spc="-5"/>
              <a:t>Written in</a:t>
            </a:r>
            <a:r>
              <a:rPr dirty="0" spc="-80"/>
              <a:t> </a:t>
            </a:r>
            <a:r>
              <a:rPr dirty="0" spc="-5"/>
              <a:t>Java</a:t>
            </a:r>
          </a:p>
          <a:p>
            <a:pPr marL="42227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22275" algn="l"/>
              </a:tabLst>
            </a:pPr>
            <a:r>
              <a:rPr dirty="0" spc="-5"/>
              <a:t>Runs on commodity HW, </a:t>
            </a:r>
            <a:r>
              <a:rPr dirty="0" spc="-10"/>
              <a:t>Linux, </a:t>
            </a:r>
            <a:r>
              <a:rPr dirty="0" spc="-5"/>
              <a:t>Mac OS/X, Windows,</a:t>
            </a:r>
            <a:r>
              <a:rPr dirty="0" spc="65"/>
              <a:t> </a:t>
            </a:r>
            <a:r>
              <a:rPr dirty="0"/>
              <a:t>…</a:t>
            </a:r>
          </a:p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14600" y="3810000"/>
            <a:ext cx="4728971" cy="2042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45738" y="5830821"/>
            <a:ext cx="4079240" cy="780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Hadoop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Clusters: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~20,000 machines running Hadoop </a:t>
            </a:r>
            <a:r>
              <a:rPr dirty="0" sz="1600" spc="-25">
                <a:latin typeface="Arial"/>
                <a:cs typeface="Arial"/>
              </a:rPr>
              <a:t>@Yahoo!  </a:t>
            </a:r>
            <a:r>
              <a:rPr dirty="0" sz="1600" spc="-5">
                <a:latin typeface="Arial"/>
                <a:cs typeface="Arial"/>
              </a:rPr>
              <a:t>Hundreds of thousands of jobs per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month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382905">
              <a:lnSpc>
                <a:spcPct val="100000"/>
              </a:lnSpc>
            </a:pPr>
            <a:r>
              <a:rPr dirty="0"/>
              <a:t>Distributed </a:t>
            </a:r>
            <a:r>
              <a:rPr dirty="0" spc="-5"/>
              <a:t>and </a:t>
            </a:r>
            <a:r>
              <a:rPr dirty="0"/>
              <a:t>Cloud</a:t>
            </a:r>
            <a:r>
              <a:rPr dirty="0" spc="-85"/>
              <a:t> </a:t>
            </a:r>
            <a:r>
              <a:rPr dirty="0" spc="-5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2000" y="3581400"/>
            <a:ext cx="4405883" cy="3124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0875" indent="-342900">
              <a:lnSpc>
                <a:spcPct val="100000"/>
              </a:lnSpc>
              <a:buChar char="•"/>
              <a:tabLst>
                <a:tab pos="650875" algn="l"/>
              </a:tabLst>
            </a:pPr>
            <a:r>
              <a:rPr dirty="0" spc="-5"/>
              <a:t>Peer-to-peer</a:t>
            </a:r>
            <a:r>
              <a:rPr dirty="0" spc="-55"/>
              <a:t> </a:t>
            </a:r>
            <a:r>
              <a:rPr dirty="0" spc="-5"/>
              <a:t>systems</a:t>
            </a:r>
          </a:p>
          <a:p>
            <a:pPr lvl="1" marL="1051560" marR="957580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1052195" algn="l"/>
              </a:tabLst>
            </a:pPr>
            <a:r>
              <a:rPr dirty="0" sz="2000" spc="-5">
                <a:latin typeface="Arial"/>
                <a:cs typeface="Arial"/>
              </a:rPr>
              <a:t>Flexible </a:t>
            </a:r>
            <a:r>
              <a:rPr dirty="0" sz="2000">
                <a:latin typeface="Arial"/>
                <a:cs typeface="Arial"/>
              </a:rPr>
              <a:t>network of client machines </a:t>
            </a:r>
            <a:r>
              <a:rPr dirty="0" sz="2000" spc="-5">
                <a:latin typeface="Arial"/>
                <a:cs typeface="Arial"/>
              </a:rPr>
              <a:t>logically </a:t>
            </a:r>
            <a:r>
              <a:rPr dirty="0" sz="2000">
                <a:latin typeface="Arial"/>
                <a:cs typeface="Arial"/>
              </a:rPr>
              <a:t>connected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  </a:t>
            </a:r>
            <a:r>
              <a:rPr dirty="0" sz="2000">
                <a:latin typeface="Arial"/>
                <a:cs typeface="Arial"/>
              </a:rPr>
              <a:t>an </a:t>
            </a:r>
            <a:r>
              <a:rPr dirty="0" sz="2000" spc="-5">
                <a:latin typeface="Arial"/>
                <a:cs typeface="Arial"/>
              </a:rPr>
              <a:t>overlay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650875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650875" algn="l"/>
              </a:tabLst>
            </a:pPr>
            <a:r>
              <a:rPr dirty="0" spc="-5"/>
              <a:t>Data/computational</a:t>
            </a:r>
            <a:r>
              <a:rPr dirty="0" spc="-45"/>
              <a:t> </a:t>
            </a:r>
            <a:r>
              <a:rPr dirty="0" spc="-5"/>
              <a:t>Grids</a:t>
            </a:r>
          </a:p>
          <a:p>
            <a:pPr lvl="1" marL="1051560" marR="1365250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1052195" algn="l"/>
              </a:tabLst>
            </a:pPr>
            <a:r>
              <a:rPr dirty="0" sz="2000">
                <a:latin typeface="Arial"/>
                <a:cs typeface="Arial"/>
              </a:rPr>
              <a:t>Heterogeneous clusters interconnected by</a:t>
            </a:r>
            <a:r>
              <a:rPr dirty="0" sz="2000" spc="-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high-speed  </a:t>
            </a:r>
            <a:r>
              <a:rPr dirty="0" sz="2000">
                <a:latin typeface="Arial"/>
                <a:cs typeface="Arial"/>
              </a:rPr>
              <a:t>network </a:t>
            </a:r>
            <a:r>
              <a:rPr dirty="0" sz="2400" spc="-5">
                <a:latin typeface="Arial"/>
                <a:cs typeface="Arial"/>
              </a:rPr>
              <a:t>links over selected resource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sites</a:t>
            </a:r>
            <a:endParaRPr sz="2400">
              <a:latin typeface="Arial"/>
              <a:cs typeface="Arial"/>
            </a:endParaRPr>
          </a:p>
          <a:p>
            <a:pPr marL="4422140">
              <a:lnSpc>
                <a:spcPct val="100000"/>
              </a:lnSpc>
              <a:spcBef>
                <a:spcPts val="1835"/>
              </a:spcBef>
            </a:pPr>
            <a:r>
              <a:rPr dirty="0" sz="1800" spc="-5" b="1">
                <a:latin typeface="Arial"/>
                <a:cs typeface="Arial"/>
              </a:rPr>
              <a:t>Key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enabler:</a:t>
            </a:r>
            <a:endParaRPr sz="1800">
              <a:latin typeface="Arial"/>
              <a:cs typeface="Arial"/>
            </a:endParaRPr>
          </a:p>
          <a:p>
            <a:pPr lvl="2" marL="4422775">
              <a:lnSpc>
                <a:spcPct val="100000"/>
              </a:lnSpc>
              <a:buChar char="-"/>
              <a:tabLst>
                <a:tab pos="4561840" algn="l"/>
              </a:tabLst>
            </a:pPr>
            <a:r>
              <a:rPr dirty="0" sz="1800" spc="-10">
                <a:latin typeface="Arial"/>
                <a:cs typeface="Arial"/>
              </a:rPr>
              <a:t>Network </a:t>
            </a:r>
            <a:r>
              <a:rPr dirty="0" sz="1800">
                <a:latin typeface="Arial"/>
                <a:cs typeface="Arial"/>
              </a:rPr>
              <a:t>vs. </a:t>
            </a:r>
            <a:r>
              <a:rPr dirty="0" sz="1800" spc="-5">
                <a:latin typeface="Arial"/>
                <a:cs typeface="Arial"/>
              </a:rPr>
              <a:t>computer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  <a:p>
            <a:pPr lvl="2" marL="4422775" marR="5080">
              <a:lnSpc>
                <a:spcPct val="100000"/>
              </a:lnSpc>
              <a:buChar char="-"/>
              <a:tabLst>
                <a:tab pos="4561840" algn="l"/>
              </a:tabLst>
            </a:pPr>
            <a:r>
              <a:rPr dirty="0" sz="1800" spc="-5">
                <a:latin typeface="Arial"/>
                <a:cs typeface="Arial"/>
              </a:rPr>
              <a:t>Computer speed doubles every 18 mo.  </a:t>
            </a:r>
            <a:r>
              <a:rPr dirty="0" sz="1800">
                <a:latin typeface="Arial"/>
                <a:cs typeface="Arial"/>
              </a:rPr>
              <a:t>vs. </a:t>
            </a:r>
            <a:r>
              <a:rPr dirty="0" sz="1800" spc="-10">
                <a:latin typeface="Arial"/>
                <a:cs typeface="Arial"/>
              </a:rPr>
              <a:t>network </a:t>
            </a:r>
            <a:r>
              <a:rPr dirty="0" sz="1800" spc="-5">
                <a:latin typeface="Arial"/>
                <a:cs typeface="Arial"/>
              </a:rPr>
              <a:t>speed doubles every 9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mo.</a:t>
            </a:r>
            <a:endParaRPr sz="1800">
              <a:latin typeface="Arial"/>
              <a:cs typeface="Arial"/>
            </a:endParaRPr>
          </a:p>
          <a:p>
            <a:pPr lvl="2" marL="295275">
              <a:lnSpc>
                <a:spcPct val="100000"/>
              </a:lnSpc>
              <a:spcBef>
                <a:spcPts val="32"/>
              </a:spcBef>
              <a:buFont typeface="Arial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442214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Key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characteristics:</a:t>
            </a:r>
            <a:endParaRPr sz="1800">
              <a:latin typeface="Arial"/>
              <a:cs typeface="Arial"/>
            </a:endParaRPr>
          </a:p>
          <a:p>
            <a:pPr lvl="2" marL="4561205" indent="-138430">
              <a:lnSpc>
                <a:spcPct val="100000"/>
              </a:lnSpc>
              <a:buChar char="-"/>
              <a:tabLst>
                <a:tab pos="4561840" algn="l"/>
              </a:tabLst>
            </a:pPr>
            <a:r>
              <a:rPr dirty="0" sz="1800" spc="-5">
                <a:latin typeface="Arial"/>
                <a:cs typeface="Arial"/>
              </a:rPr>
              <a:t>Sharing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lvl="2" marL="4561205" indent="-138430">
              <a:lnSpc>
                <a:spcPct val="100000"/>
              </a:lnSpc>
              <a:buChar char="-"/>
              <a:tabLst>
                <a:tab pos="4561840" algn="l"/>
              </a:tabLst>
            </a:pPr>
            <a:r>
              <a:rPr dirty="0" sz="1800" spc="-5">
                <a:latin typeface="Arial"/>
                <a:cs typeface="Arial"/>
              </a:rPr>
              <a:t>Distributing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computation</a:t>
            </a:r>
            <a:endParaRPr sz="1800">
              <a:latin typeface="Arial"/>
              <a:cs typeface="Arial"/>
            </a:endParaRPr>
          </a:p>
          <a:p>
            <a:pPr lvl="2" marL="4561205" indent="-138430">
              <a:lnSpc>
                <a:spcPct val="100000"/>
              </a:lnSpc>
              <a:buChar char="-"/>
              <a:tabLst>
                <a:tab pos="4561840" algn="l"/>
              </a:tabLst>
            </a:pPr>
            <a:r>
              <a:rPr dirty="0" sz="1800" spc="-5">
                <a:latin typeface="Arial"/>
                <a:cs typeface="Arial"/>
              </a:rPr>
              <a:t>Coordinating problem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solving</a:t>
            </a:r>
            <a:endParaRPr sz="1800">
              <a:latin typeface="Arial"/>
              <a:cs typeface="Arial"/>
            </a:endParaRPr>
          </a:p>
          <a:p>
            <a:pPr lvl="2" marL="4547235" indent="-124460">
              <a:lnSpc>
                <a:spcPct val="100000"/>
              </a:lnSpc>
              <a:buChar char="-"/>
              <a:tabLst>
                <a:tab pos="4547870" algn="l"/>
              </a:tabLst>
            </a:pPr>
            <a:r>
              <a:rPr dirty="0" sz="1800" spc="-5">
                <a:latin typeface="Arial"/>
                <a:cs typeface="Arial"/>
              </a:rPr>
              <a:t>Accessing remove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instrumentation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188845">
              <a:lnSpc>
                <a:spcPct val="100000"/>
              </a:lnSpc>
            </a:pPr>
            <a:r>
              <a:rPr dirty="0"/>
              <a:t>Cloud</a:t>
            </a:r>
            <a:r>
              <a:rPr dirty="0" spc="-85"/>
              <a:t> </a:t>
            </a:r>
            <a:r>
              <a:rPr dirty="0" spc="-5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39" y="1486407"/>
            <a:ext cx="8775065" cy="2499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21971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5" b="1">
                <a:latin typeface="Arial"/>
                <a:cs typeface="Arial"/>
              </a:rPr>
              <a:t>Cloud computing </a:t>
            </a:r>
            <a:r>
              <a:rPr dirty="0" sz="2000" spc="-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Internet-based computing, whereby shared  </a:t>
            </a:r>
            <a:r>
              <a:rPr dirty="0" sz="2000">
                <a:latin typeface="Arial"/>
                <a:cs typeface="Arial"/>
              </a:rPr>
              <a:t>resources, software and </a:t>
            </a:r>
            <a:r>
              <a:rPr dirty="0" sz="2000" spc="-5">
                <a:latin typeface="Arial"/>
                <a:cs typeface="Arial"/>
              </a:rPr>
              <a:t>information </a:t>
            </a:r>
            <a:r>
              <a:rPr dirty="0" sz="2000">
                <a:latin typeface="Arial"/>
                <a:cs typeface="Arial"/>
              </a:rPr>
              <a:t>are </a:t>
            </a:r>
            <a:r>
              <a:rPr dirty="0" sz="2000" spc="-5">
                <a:latin typeface="Arial"/>
                <a:cs typeface="Arial"/>
              </a:rPr>
              <a:t>provided to </a:t>
            </a:r>
            <a:r>
              <a:rPr dirty="0" sz="2000">
                <a:latin typeface="Arial"/>
                <a:cs typeface="Arial"/>
              </a:rPr>
              <a:t>computers and</a:t>
            </a:r>
            <a:r>
              <a:rPr dirty="0" sz="2000" spc="-2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other  </a:t>
            </a:r>
            <a:r>
              <a:rPr dirty="0" sz="2000">
                <a:latin typeface="Arial"/>
                <a:cs typeface="Arial"/>
              </a:rPr>
              <a:t>devices on-demand like a </a:t>
            </a:r>
            <a:r>
              <a:rPr dirty="0" sz="2000" spc="-5">
                <a:latin typeface="Arial"/>
                <a:cs typeface="Arial"/>
              </a:rPr>
              <a:t>public utility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5" b="1">
                <a:latin typeface="Arial"/>
                <a:cs typeface="Arial"/>
              </a:rPr>
              <a:t>Wikipedia</a:t>
            </a:r>
            <a:r>
              <a:rPr dirty="0" sz="2000" spc="-5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5" b="1">
                <a:latin typeface="Arial"/>
                <a:cs typeface="Arial"/>
              </a:rPr>
              <a:t>cloud </a:t>
            </a:r>
            <a:r>
              <a:rPr dirty="0" sz="2000" spc="-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a computing </a:t>
            </a:r>
            <a:r>
              <a:rPr dirty="0" sz="2000" spc="-5">
                <a:latin typeface="Arial"/>
                <a:cs typeface="Arial"/>
              </a:rPr>
              <a:t>capability that provides </a:t>
            </a:r>
            <a:r>
              <a:rPr dirty="0" sz="2000">
                <a:latin typeface="Arial"/>
                <a:cs typeface="Arial"/>
              </a:rPr>
              <a:t>an abstraction between </a:t>
            </a:r>
            <a:r>
              <a:rPr dirty="0" sz="2000" spc="-5">
                <a:latin typeface="Arial"/>
                <a:cs typeface="Arial"/>
              </a:rPr>
              <a:t>the  </a:t>
            </a:r>
            <a:r>
              <a:rPr dirty="0" sz="2000">
                <a:latin typeface="Arial"/>
                <a:cs typeface="Arial"/>
              </a:rPr>
              <a:t>computing resource and </a:t>
            </a:r>
            <a:r>
              <a:rPr dirty="0" sz="2000" spc="-5">
                <a:latin typeface="Arial"/>
                <a:cs typeface="Arial"/>
              </a:rPr>
              <a:t>its underlying </a:t>
            </a:r>
            <a:r>
              <a:rPr dirty="0" sz="2000">
                <a:latin typeface="Arial"/>
                <a:cs typeface="Arial"/>
              </a:rPr>
              <a:t>technical </a:t>
            </a:r>
            <a:r>
              <a:rPr dirty="0" sz="2000" spc="-5">
                <a:latin typeface="Arial"/>
                <a:cs typeface="Arial"/>
              </a:rPr>
              <a:t>architecture, </a:t>
            </a:r>
            <a:r>
              <a:rPr dirty="0" sz="2000">
                <a:latin typeface="Arial"/>
                <a:cs typeface="Arial"/>
              </a:rPr>
              <a:t>enabling  </a:t>
            </a:r>
            <a:r>
              <a:rPr dirty="0" sz="2000" spc="-5">
                <a:latin typeface="Arial"/>
                <a:cs typeface="Arial"/>
              </a:rPr>
              <a:t>convenient, </a:t>
            </a:r>
            <a:r>
              <a:rPr dirty="0" sz="2000">
                <a:latin typeface="Arial"/>
                <a:cs typeface="Arial"/>
              </a:rPr>
              <a:t>on-demand network access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a shared pool of configurable  </a:t>
            </a:r>
            <a:r>
              <a:rPr dirty="0" sz="2000">
                <a:latin typeface="Arial"/>
                <a:cs typeface="Arial"/>
              </a:rPr>
              <a:t>computing resources </a:t>
            </a:r>
            <a:r>
              <a:rPr dirty="0" sz="2000" spc="-5">
                <a:latin typeface="Arial"/>
                <a:cs typeface="Arial"/>
              </a:rPr>
              <a:t>that </a:t>
            </a:r>
            <a:r>
              <a:rPr dirty="0" sz="2000">
                <a:latin typeface="Arial"/>
                <a:cs typeface="Arial"/>
              </a:rPr>
              <a:t>can be rapidly provisioned and released </a:t>
            </a:r>
            <a:r>
              <a:rPr dirty="0" sz="2000" spc="-5">
                <a:latin typeface="Arial"/>
                <a:cs typeface="Arial"/>
              </a:rPr>
              <a:t>with  </a:t>
            </a:r>
            <a:r>
              <a:rPr dirty="0" sz="2000" spc="-5">
                <a:latin typeface="Arial"/>
                <a:cs typeface="Arial"/>
              </a:rPr>
              <a:t>minimal </a:t>
            </a:r>
            <a:r>
              <a:rPr dirty="0" sz="2000">
                <a:latin typeface="Arial"/>
                <a:cs typeface="Arial"/>
              </a:rPr>
              <a:t>management </a:t>
            </a:r>
            <a:r>
              <a:rPr dirty="0" sz="2000" spc="-5">
                <a:latin typeface="Arial"/>
                <a:cs typeface="Arial"/>
              </a:rPr>
              <a:t>effort </a:t>
            </a:r>
            <a:r>
              <a:rPr dirty="0" sz="2000">
                <a:latin typeface="Arial"/>
                <a:cs typeface="Arial"/>
              </a:rPr>
              <a:t>or service </a:t>
            </a:r>
            <a:r>
              <a:rPr dirty="0" sz="2000" spc="-5">
                <a:latin typeface="Arial"/>
                <a:cs typeface="Arial"/>
              </a:rPr>
              <a:t>provide interaction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5" b="1">
                <a:latin typeface="Arial"/>
                <a:cs typeface="Arial"/>
              </a:rPr>
              <a:t>NIST</a:t>
            </a:r>
            <a:r>
              <a:rPr dirty="0" sz="2000" spc="-5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73679" y="6784564"/>
            <a:ext cx="280733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96215">
              <a:lnSpc>
                <a:spcPts val="1375"/>
              </a:lnSpc>
            </a:pPr>
            <a:r>
              <a:rPr dirty="0" sz="1400" spc="-10">
                <a:solidFill>
                  <a:srgbClr val="003299"/>
                </a:solidFill>
                <a:latin typeface="Arial"/>
                <a:cs typeface="Arial"/>
              </a:rPr>
              <a:t>C</a:t>
            </a:r>
            <a:r>
              <a:rPr dirty="0" sz="1400" spc="-5">
                <a:solidFill>
                  <a:srgbClr val="003299"/>
                </a:solidFill>
                <a:latin typeface="Arial"/>
                <a:cs typeface="Arial"/>
              </a:rPr>
              <a:t>S</a:t>
            </a:r>
            <a:r>
              <a:rPr dirty="0" sz="1400" spc="-5">
                <a:solidFill>
                  <a:srgbClr val="003299"/>
                </a:solidFill>
                <a:latin typeface="Arial"/>
                <a:cs typeface="Arial"/>
              </a:rPr>
              <a:t>54</a:t>
            </a:r>
            <a:r>
              <a:rPr dirty="0" sz="1400">
                <a:solidFill>
                  <a:srgbClr val="003299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2879" y="3941064"/>
            <a:ext cx="429768" cy="32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78223" y="4300728"/>
            <a:ext cx="277368" cy="54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3120" y="4511040"/>
            <a:ext cx="338328" cy="34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00928" y="4898135"/>
            <a:ext cx="329184" cy="70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28088" y="4456176"/>
            <a:ext cx="423672" cy="521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6855" y="6632447"/>
            <a:ext cx="170687" cy="332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1992" y="7007352"/>
            <a:ext cx="262128" cy="54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60320" y="4504944"/>
            <a:ext cx="3694176" cy="2761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327137" y="5221221"/>
            <a:ext cx="2105660" cy="1115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Deployment </a:t>
            </a:r>
            <a:r>
              <a:rPr dirty="0" sz="1800" spc="-5">
                <a:latin typeface="Arial"/>
                <a:cs typeface="Arial"/>
              </a:rPr>
              <a:t>models: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buChar char="-"/>
              <a:tabLst>
                <a:tab pos="151765" algn="l"/>
              </a:tabLst>
            </a:pPr>
            <a:r>
              <a:rPr dirty="0" sz="1800" spc="-5">
                <a:latin typeface="Arial"/>
                <a:cs typeface="Arial"/>
              </a:rPr>
              <a:t>Public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buChar char="-"/>
              <a:tabLst>
                <a:tab pos="151765" algn="l"/>
              </a:tabLst>
            </a:pPr>
            <a:r>
              <a:rPr dirty="0" sz="1800" spc="-5">
                <a:latin typeface="Arial"/>
                <a:cs typeface="Arial"/>
              </a:rPr>
              <a:t>Private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buChar char="-"/>
              <a:tabLst>
                <a:tab pos="151765" algn="l"/>
              </a:tabLst>
            </a:pPr>
            <a:r>
              <a:rPr dirty="0" sz="1800" spc="-10">
                <a:latin typeface="Arial"/>
                <a:cs typeface="Arial"/>
              </a:rPr>
              <a:t>Hybrid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1906905">
              <a:lnSpc>
                <a:spcPct val="100000"/>
              </a:lnSpc>
            </a:pPr>
            <a:r>
              <a:rPr dirty="0" spc="-5"/>
              <a:t>The </a:t>
            </a:r>
            <a:r>
              <a:rPr dirty="0"/>
              <a:t>Cloud</a:t>
            </a:r>
            <a:r>
              <a:rPr dirty="0" spc="-90"/>
              <a:t> </a:t>
            </a:r>
            <a:r>
              <a:rPr dirty="0"/>
              <a:t>Evolution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1600200"/>
            <a:ext cx="7690103" cy="45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74737" y="6363713"/>
            <a:ext cx="2646045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Ack. Manish Parashar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(Rutgers)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6</a:t>
            </a:r>
            <a:r>
              <a:rPr dirty="0"/>
              <a:t>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2917190">
              <a:lnSpc>
                <a:spcPct val="100000"/>
              </a:lnSpc>
            </a:pPr>
            <a:r>
              <a:rPr dirty="0"/>
              <a:t>Cloud</a:t>
            </a:r>
            <a:r>
              <a:rPr dirty="0" spc="-120"/>
              <a:t> </a:t>
            </a:r>
            <a:r>
              <a:rPr dirty="0"/>
              <a:t>Stack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200" y="1371600"/>
            <a:ext cx="7642859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5539" y="5449821"/>
            <a:ext cx="7698740" cy="1115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047105" algn="l"/>
              </a:tabLst>
            </a:pPr>
            <a:r>
              <a:rPr dirty="0" sz="1800" spc="-5">
                <a:latin typeface="Wingdings"/>
                <a:cs typeface="Wingdings"/>
              </a:rPr>
              <a:t></a:t>
            </a:r>
            <a:r>
              <a:rPr dirty="0" sz="1800" spc="-5">
                <a:latin typeface="Arial"/>
                <a:cs typeface="Arial"/>
              </a:rPr>
              <a:t>A seductive abstraction – unlimited resources, </a:t>
            </a:r>
            <a:r>
              <a:rPr dirty="0" sz="1800" spc="45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always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on	and accessible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Wingdings"/>
                <a:cs typeface="Wingdings"/>
              </a:rPr>
              <a:t></a:t>
            </a:r>
            <a:r>
              <a:rPr dirty="0" sz="1800" spc="-5">
                <a:latin typeface="Arial"/>
                <a:cs typeface="Arial"/>
              </a:rPr>
              <a:t>Multiple entry points: SaaS, PaaS, IaaS,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HaaS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Wingdings"/>
                <a:cs typeface="Wingdings"/>
              </a:rPr>
              <a:t></a:t>
            </a:r>
            <a:r>
              <a:rPr dirty="0" sz="1800" spc="-5">
                <a:latin typeface="Arial"/>
                <a:cs typeface="Arial"/>
              </a:rPr>
              <a:t>Pay as </a:t>
            </a:r>
            <a:r>
              <a:rPr dirty="0" sz="1800" spc="-15">
                <a:latin typeface="Arial"/>
                <a:cs typeface="Arial"/>
              </a:rPr>
              <a:t>you </a:t>
            </a:r>
            <a:r>
              <a:rPr dirty="0" sz="1800" spc="-5">
                <a:latin typeface="Arial"/>
                <a:cs typeface="Arial"/>
              </a:rPr>
              <a:t>go, for </a:t>
            </a:r>
            <a:r>
              <a:rPr dirty="0" sz="1800" spc="-15">
                <a:latin typeface="Arial"/>
                <a:cs typeface="Arial"/>
              </a:rPr>
              <a:t>what you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use!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Wingdings"/>
                <a:cs typeface="Wingdings"/>
              </a:rPr>
              <a:t></a:t>
            </a:r>
            <a:r>
              <a:rPr dirty="0" sz="1800" spc="-5">
                <a:latin typeface="Arial"/>
                <a:cs typeface="Arial"/>
              </a:rPr>
              <a:t>Economy </a:t>
            </a:r>
            <a:r>
              <a:rPr dirty="0" sz="1800">
                <a:latin typeface="Arial"/>
                <a:cs typeface="Arial"/>
              </a:rPr>
              <a:t>-  IT </a:t>
            </a:r>
            <a:r>
              <a:rPr dirty="0" sz="1800" spc="-5">
                <a:latin typeface="Arial"/>
                <a:cs typeface="Arial"/>
              </a:rPr>
              <a:t>outsourcing, </a:t>
            </a:r>
            <a:r>
              <a:rPr dirty="0" sz="1800">
                <a:latin typeface="Arial"/>
                <a:cs typeface="Arial"/>
              </a:rPr>
              <a:t>TCO, </a:t>
            </a:r>
            <a:r>
              <a:rPr dirty="0" sz="1800" spc="-5">
                <a:latin typeface="Arial"/>
                <a:cs typeface="Arial"/>
              </a:rPr>
              <a:t>capital costs, operation costs,</a:t>
            </a:r>
            <a:r>
              <a:rPr dirty="0" sz="1800">
                <a:latin typeface="Arial"/>
                <a:cs typeface="Arial"/>
              </a:rPr>
              <a:t> 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7</a:t>
            </a:r>
            <a:r>
              <a:rPr dirty="0"/>
              <a:t>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38200"/>
            <a:ext cx="9143999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71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3228340">
              <a:lnSpc>
                <a:spcPct val="100000"/>
              </a:lnSpc>
            </a:pPr>
            <a:r>
              <a:rPr dirty="0"/>
              <a:t>S</a:t>
            </a:r>
            <a:r>
              <a:rPr dirty="0" spc="-5"/>
              <a:t>u</a:t>
            </a:r>
            <a:r>
              <a:rPr dirty="0"/>
              <a:t>mm</a:t>
            </a:r>
            <a:r>
              <a:rPr dirty="0" spc="-5"/>
              <a:t>a</a:t>
            </a:r>
            <a:r>
              <a:rPr dirty="0" spc="-5"/>
              <a:t>r</a:t>
            </a:r>
            <a:r>
              <a:rPr dirty="0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1739" y="2169667"/>
            <a:ext cx="5455285" cy="3813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What </a:t>
            </a:r>
            <a:r>
              <a:rPr dirty="0" sz="2800" spc="-5">
                <a:latin typeface="Arial"/>
                <a:cs typeface="Arial"/>
              </a:rPr>
              <a:t>is </a:t>
            </a:r>
            <a:r>
              <a:rPr dirty="0" sz="2800">
                <a:latin typeface="Arial"/>
                <a:cs typeface="Arial"/>
              </a:rPr>
              <a:t>parallel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computing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Why </a:t>
            </a:r>
            <a:r>
              <a:rPr dirty="0" sz="2800">
                <a:latin typeface="Arial"/>
                <a:cs typeface="Arial"/>
              </a:rPr>
              <a:t>parallel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computing</a:t>
            </a:r>
            <a:endParaRPr sz="2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Application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pull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Technology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push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</a:tabLst>
            </a:pPr>
            <a:r>
              <a:rPr dirty="0" sz="2800" spc="-5">
                <a:latin typeface="Arial"/>
                <a:cs typeface="Arial"/>
              </a:rPr>
              <a:t>Distributed </a:t>
            </a:r>
            <a:r>
              <a:rPr dirty="0" sz="2800">
                <a:latin typeface="Arial"/>
                <a:cs typeface="Arial"/>
              </a:rPr>
              <a:t>and cloud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800">
                <a:latin typeface="Arial"/>
                <a:cs typeface="Arial"/>
              </a:rPr>
              <a:t>Reading:</a:t>
            </a:r>
            <a:endParaRPr sz="28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90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Kumar – ch 1; Foster – ch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72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2879" rIns="0" bIns="0" rtlCol="0" vert="horz">
            <a:spAutoFit/>
          </a:bodyPr>
          <a:lstStyle/>
          <a:p>
            <a:pPr marL="617220">
              <a:lnSpc>
                <a:spcPct val="100000"/>
              </a:lnSpc>
            </a:pPr>
            <a:r>
              <a:rPr dirty="0" spc="-5"/>
              <a:t>Hidden </a:t>
            </a:r>
            <a:r>
              <a:rPr dirty="0"/>
              <a:t>Parallelism </a:t>
            </a:r>
            <a:r>
              <a:rPr dirty="0" spc="-5"/>
              <a:t>Tapped</a:t>
            </a:r>
            <a:r>
              <a:rPr dirty="0" spc="-85"/>
              <a:t> </a:t>
            </a:r>
            <a:r>
              <a:rPr dirty="0" spc="-5"/>
              <a:t>Out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5539" y="1409699"/>
            <a:ext cx="7641590" cy="4993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In </a:t>
            </a:r>
            <a:r>
              <a:rPr dirty="0" sz="2400" spc="-5">
                <a:latin typeface="Arial"/>
                <a:cs typeface="Arial"/>
              </a:rPr>
              <a:t>the past: increasing circuit density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Microprocessors </a:t>
            </a:r>
            <a:r>
              <a:rPr dirty="0" sz="2400">
                <a:latin typeface="Arial"/>
                <a:cs typeface="Arial"/>
              </a:rPr>
              <a:t>- </a:t>
            </a:r>
            <a:r>
              <a:rPr dirty="0" sz="2400" spc="-5">
                <a:latin typeface="Arial"/>
                <a:cs typeface="Arial"/>
              </a:rPr>
              <a:t>Superscalar designs were the state  </a:t>
            </a:r>
            <a:r>
              <a:rPr dirty="0" sz="2400" spc="-5">
                <a:latin typeface="Arial"/>
                <a:cs typeface="Arial"/>
              </a:rPr>
              <a:t>of the art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What </a:t>
            </a:r>
            <a:r>
              <a:rPr dirty="0" sz="2000" spc="-5">
                <a:latin typeface="Arial"/>
                <a:cs typeface="Arial"/>
              </a:rPr>
              <a:t>is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superscalar?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Dynamic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scheduling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Speculative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Non-blocking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caches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Apparent path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higher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performance?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Wider </a:t>
            </a:r>
            <a:r>
              <a:rPr dirty="0" sz="2000" spc="-5">
                <a:latin typeface="Arial"/>
                <a:cs typeface="Arial"/>
              </a:rPr>
              <a:t>instruction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issue</a:t>
            </a:r>
            <a:endParaRPr sz="20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Support </a:t>
            </a:r>
            <a:r>
              <a:rPr dirty="0" sz="2000" spc="-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speculation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Unfortunately, these sources have been used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up!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279" rIns="0" bIns="0" rtlCol="0" vert="horz">
            <a:spAutoFit/>
          </a:bodyPr>
          <a:lstStyle/>
          <a:p>
            <a:pPr marL="426720">
              <a:lnSpc>
                <a:spcPct val="100000"/>
              </a:lnSpc>
            </a:pPr>
            <a:r>
              <a:rPr dirty="0" spc="-5"/>
              <a:t>Hidden </a:t>
            </a:r>
            <a:r>
              <a:rPr dirty="0"/>
              <a:t>Parallelism </a:t>
            </a:r>
            <a:r>
              <a:rPr dirty="0" spc="-5"/>
              <a:t>Tapped</a:t>
            </a:r>
            <a:r>
              <a:rPr dirty="0" spc="-85"/>
              <a:t> </a:t>
            </a:r>
            <a:r>
              <a:rPr dirty="0" spc="-5"/>
              <a:t>Out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81000" rIns="0" bIns="0" rtlCol="0" vert="horz">
            <a:spAutoFit/>
          </a:bodyPr>
          <a:lstStyle/>
          <a:p>
            <a:pPr marL="803275" indent="-342900">
              <a:lnSpc>
                <a:spcPct val="100000"/>
              </a:lnSpc>
              <a:buChar char="•"/>
              <a:tabLst>
                <a:tab pos="803275" algn="l"/>
              </a:tabLst>
            </a:pPr>
            <a:r>
              <a:rPr dirty="0" spc="-5"/>
              <a:t>Unfortunately, these sources have been used</a:t>
            </a:r>
            <a:r>
              <a:rPr dirty="0" spc="30"/>
              <a:t> </a:t>
            </a:r>
            <a:r>
              <a:rPr dirty="0" spc="-5"/>
              <a:t>up!</a:t>
            </a:r>
          </a:p>
          <a:p>
            <a:pPr marL="80327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803275" algn="l"/>
              </a:tabLst>
            </a:pPr>
            <a:r>
              <a:rPr dirty="0" spc="-5"/>
              <a:t>Two</a:t>
            </a:r>
            <a:r>
              <a:rPr dirty="0" spc="-75"/>
              <a:t> </a:t>
            </a:r>
            <a:r>
              <a:rPr dirty="0" spc="-5"/>
              <a:t>factors:</a:t>
            </a:r>
          </a:p>
          <a:p>
            <a:pPr lvl="1" marL="1203960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1204595" algn="l"/>
              </a:tabLst>
            </a:pPr>
            <a:r>
              <a:rPr dirty="0" sz="2000">
                <a:latin typeface="Arial"/>
                <a:cs typeface="Arial"/>
              </a:rPr>
              <a:t>Fundamental circuit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limitations</a:t>
            </a:r>
            <a:endParaRPr sz="2000">
              <a:latin typeface="Arial"/>
              <a:cs typeface="Arial"/>
            </a:endParaRPr>
          </a:p>
          <a:p>
            <a:pPr lvl="2" marL="1603375" indent="-228600">
              <a:lnSpc>
                <a:spcPct val="100000"/>
              </a:lnSpc>
              <a:spcBef>
                <a:spcPts val="439"/>
              </a:spcBef>
              <a:buChar char="•"/>
              <a:tabLst>
                <a:tab pos="1603375" algn="l"/>
              </a:tabLst>
            </a:pPr>
            <a:r>
              <a:rPr dirty="0" sz="1800" spc="-10">
                <a:latin typeface="Arial"/>
                <a:cs typeface="Arial"/>
              </a:rPr>
              <a:t>delays </a:t>
            </a:r>
            <a:r>
              <a:rPr dirty="0" sz="1800">
                <a:latin typeface="Cambria Math"/>
                <a:cs typeface="Cambria Math"/>
              </a:rPr>
              <a:t>⇑ </a:t>
            </a:r>
            <a:r>
              <a:rPr dirty="0" sz="1800" spc="-5">
                <a:latin typeface="Arial"/>
                <a:cs typeface="Arial"/>
              </a:rPr>
              <a:t>as issue queues </a:t>
            </a:r>
            <a:r>
              <a:rPr dirty="0" sz="1800">
                <a:latin typeface="Cambria Math"/>
                <a:cs typeface="Cambria Math"/>
              </a:rPr>
              <a:t>⇑ </a:t>
            </a:r>
            <a:r>
              <a:rPr dirty="0" sz="1800">
                <a:latin typeface="Arial"/>
                <a:cs typeface="Arial"/>
              </a:rPr>
              <a:t>&amp; </a:t>
            </a:r>
            <a:r>
              <a:rPr dirty="0" sz="1800" spc="-5">
                <a:latin typeface="Arial"/>
                <a:cs typeface="Arial"/>
              </a:rPr>
              <a:t>multi-port register files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latin typeface="Cambria Math"/>
                <a:cs typeface="Cambria Math"/>
              </a:rPr>
              <a:t>⇑</a:t>
            </a:r>
            <a:endParaRPr sz="1800">
              <a:latin typeface="Cambria Math"/>
              <a:cs typeface="Cambria Math"/>
            </a:endParaRPr>
          </a:p>
          <a:p>
            <a:pPr lvl="2" marL="1603375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603375" algn="l"/>
              </a:tabLst>
            </a:pPr>
            <a:r>
              <a:rPr dirty="0" sz="1800" spc="-5">
                <a:latin typeface="Arial"/>
                <a:cs typeface="Arial"/>
              </a:rPr>
              <a:t>Increasing </a:t>
            </a:r>
            <a:r>
              <a:rPr dirty="0" sz="1800" spc="-10">
                <a:latin typeface="Arial"/>
                <a:cs typeface="Arial"/>
              </a:rPr>
              <a:t>delays </a:t>
            </a:r>
            <a:r>
              <a:rPr dirty="0" sz="1800" spc="-5">
                <a:latin typeface="Arial"/>
                <a:cs typeface="Arial"/>
              </a:rPr>
              <a:t>limit performance returns from </a:t>
            </a:r>
            <a:r>
              <a:rPr dirty="0" sz="1800" spc="-15">
                <a:latin typeface="Arial"/>
                <a:cs typeface="Arial"/>
              </a:rPr>
              <a:t>wider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issue</a:t>
            </a:r>
            <a:endParaRPr sz="1800">
              <a:latin typeface="Arial"/>
              <a:cs typeface="Arial"/>
            </a:endParaRPr>
          </a:p>
          <a:p>
            <a:pPr lvl="1" marL="1203960" indent="-286385">
              <a:lnSpc>
                <a:spcPct val="100000"/>
              </a:lnSpc>
              <a:spcBef>
                <a:spcPts val="470"/>
              </a:spcBef>
              <a:buChar char="–"/>
              <a:tabLst>
                <a:tab pos="1204595" algn="l"/>
              </a:tabLst>
            </a:pPr>
            <a:r>
              <a:rPr dirty="0" sz="2000" spc="-5">
                <a:latin typeface="Arial"/>
                <a:cs typeface="Arial"/>
              </a:rPr>
              <a:t>Limited </a:t>
            </a:r>
            <a:r>
              <a:rPr dirty="0" sz="2000">
                <a:latin typeface="Arial"/>
                <a:cs typeface="Arial"/>
              </a:rPr>
              <a:t>amount of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ILP</a:t>
            </a:r>
            <a:endParaRPr sz="2000">
              <a:latin typeface="Arial"/>
              <a:cs typeface="Arial"/>
            </a:endParaRPr>
          </a:p>
          <a:p>
            <a:pPr marL="1374140">
              <a:lnSpc>
                <a:spcPct val="100000"/>
              </a:lnSpc>
              <a:spcBef>
                <a:spcPts val="439"/>
              </a:spcBef>
              <a:tabLst>
                <a:tab pos="1602740" algn="l"/>
              </a:tabLst>
            </a:pPr>
            <a:r>
              <a:rPr dirty="0" sz="1800" spc="-5"/>
              <a:t>•	?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2739" y="5831837"/>
            <a:ext cx="6618605" cy="506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000099"/>
                </a:solidFill>
                <a:latin typeface="Arial"/>
                <a:cs typeface="Arial"/>
              </a:rPr>
              <a:t>“The case </a:t>
            </a:r>
            <a:r>
              <a:rPr dirty="0" sz="1600" spc="-10" b="1">
                <a:solidFill>
                  <a:srgbClr val="000099"/>
                </a:solidFill>
                <a:latin typeface="Arial"/>
                <a:cs typeface="Arial"/>
              </a:rPr>
              <a:t>for </a:t>
            </a:r>
            <a:r>
              <a:rPr dirty="0" sz="1600" spc="-5" b="1">
                <a:solidFill>
                  <a:srgbClr val="000099"/>
                </a:solidFill>
                <a:latin typeface="Arial"/>
                <a:cs typeface="Arial"/>
              </a:rPr>
              <a:t>a single-chip multiprocessor”, K. </a:t>
            </a:r>
            <a:r>
              <a:rPr dirty="0" sz="1600" spc="-10" b="1">
                <a:solidFill>
                  <a:srgbClr val="000099"/>
                </a:solidFill>
                <a:latin typeface="Arial"/>
                <a:cs typeface="Arial"/>
              </a:rPr>
              <a:t>Olukotun, </a:t>
            </a:r>
            <a:r>
              <a:rPr dirty="0" sz="1600" spc="-5" b="1">
                <a:solidFill>
                  <a:srgbClr val="000099"/>
                </a:solidFill>
                <a:latin typeface="Arial"/>
                <a:cs typeface="Arial"/>
              </a:rPr>
              <a:t>B.</a:t>
            </a:r>
            <a:r>
              <a:rPr dirty="0" sz="1600" spc="2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0099"/>
                </a:solidFill>
                <a:latin typeface="Arial"/>
                <a:cs typeface="Arial"/>
              </a:rPr>
              <a:t>Nayfeh,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000099"/>
                </a:solidFill>
                <a:latin typeface="Arial"/>
                <a:cs typeface="Arial"/>
              </a:rPr>
              <a:t>L. </a:t>
            </a:r>
            <a:r>
              <a:rPr dirty="0" sz="1600" spc="-10" b="1">
                <a:solidFill>
                  <a:srgbClr val="000099"/>
                </a:solidFill>
                <a:latin typeface="Arial"/>
                <a:cs typeface="Arial"/>
              </a:rPr>
              <a:t>Hammond, </a:t>
            </a:r>
            <a:r>
              <a:rPr dirty="0" sz="1600" spc="-5" b="1">
                <a:solidFill>
                  <a:srgbClr val="000099"/>
                </a:solidFill>
                <a:latin typeface="Arial"/>
                <a:cs typeface="Arial"/>
              </a:rPr>
              <a:t>K. Wilson, and K. </a:t>
            </a:r>
            <a:r>
              <a:rPr dirty="0" sz="1600" spc="-10" b="1">
                <a:solidFill>
                  <a:srgbClr val="000099"/>
                </a:solidFill>
                <a:latin typeface="Arial"/>
                <a:cs typeface="Arial"/>
              </a:rPr>
              <a:t>Chang, ASPLOS-VII,</a:t>
            </a:r>
            <a:r>
              <a:rPr dirty="0" sz="1600" spc="14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0099"/>
                </a:solidFill>
                <a:latin typeface="Arial"/>
                <a:cs typeface="Arial"/>
              </a:rPr>
              <a:t>1996.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9643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 spc="-5"/>
              <a:t>Performance</a:t>
            </a:r>
            <a:r>
              <a:rPr dirty="0" spc="-80"/>
              <a:t> </a:t>
            </a:r>
            <a:r>
              <a:rPr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394460"/>
            <a:ext cx="5274564" cy="2491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37532" y="1357884"/>
            <a:ext cx="4963667" cy="2528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" y="3886200"/>
            <a:ext cx="5274564" cy="142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8339" y="5779005"/>
            <a:ext cx="6501130" cy="62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6-issue has higher IPC than 2-issue, but far less than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3x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</a:tabLst>
            </a:pPr>
            <a:r>
              <a:rPr dirty="0" sz="1800" spc="-5">
                <a:latin typeface="Arial"/>
                <a:cs typeface="Arial"/>
              </a:rPr>
              <a:t>Possible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reasons??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35011" y="4102607"/>
            <a:ext cx="431800" cy="218440"/>
          </a:xfrm>
          <a:custGeom>
            <a:avLst/>
            <a:gdLst/>
            <a:ahLst/>
            <a:cxnLst/>
            <a:rect l="l" t="t" r="r" b="b"/>
            <a:pathLst>
              <a:path w="431800" h="218439">
                <a:moveTo>
                  <a:pt x="108203" y="217931"/>
                </a:moveTo>
                <a:lnTo>
                  <a:pt x="108203" y="0"/>
                </a:lnTo>
                <a:lnTo>
                  <a:pt x="0" y="108203"/>
                </a:lnTo>
                <a:lnTo>
                  <a:pt x="108203" y="217931"/>
                </a:lnTo>
                <a:close/>
              </a:path>
              <a:path w="431800" h="218439">
                <a:moveTo>
                  <a:pt x="431291" y="163067"/>
                </a:moveTo>
                <a:lnTo>
                  <a:pt x="431291" y="54863"/>
                </a:lnTo>
                <a:lnTo>
                  <a:pt x="108203" y="54863"/>
                </a:lnTo>
                <a:lnTo>
                  <a:pt x="108203" y="163067"/>
                </a:lnTo>
                <a:lnTo>
                  <a:pt x="431291" y="163067"/>
                </a:lnTo>
                <a:close/>
              </a:path>
            </a:pathLst>
          </a:custGeom>
          <a:solidFill>
            <a:srgbClr val="00CC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28916" y="4091939"/>
            <a:ext cx="441959" cy="239395"/>
          </a:xfrm>
          <a:custGeom>
            <a:avLst/>
            <a:gdLst/>
            <a:ahLst/>
            <a:cxnLst/>
            <a:rect l="l" t="t" r="r" b="b"/>
            <a:pathLst>
              <a:path w="441959" h="239395">
                <a:moveTo>
                  <a:pt x="118871" y="60959"/>
                </a:moveTo>
                <a:lnTo>
                  <a:pt x="118871" y="0"/>
                </a:lnTo>
                <a:lnTo>
                  <a:pt x="0" y="118871"/>
                </a:lnTo>
                <a:lnTo>
                  <a:pt x="9143" y="128133"/>
                </a:lnTo>
                <a:lnTo>
                  <a:pt x="9143" y="115823"/>
                </a:lnTo>
                <a:lnTo>
                  <a:pt x="12901" y="119633"/>
                </a:lnTo>
                <a:lnTo>
                  <a:pt x="109727" y="21443"/>
                </a:lnTo>
                <a:lnTo>
                  <a:pt x="109727" y="10667"/>
                </a:lnTo>
                <a:lnTo>
                  <a:pt x="117347" y="13715"/>
                </a:lnTo>
                <a:lnTo>
                  <a:pt x="117347" y="60959"/>
                </a:lnTo>
                <a:lnTo>
                  <a:pt x="118871" y="60959"/>
                </a:lnTo>
                <a:close/>
              </a:path>
              <a:path w="441959" h="239395">
                <a:moveTo>
                  <a:pt x="12901" y="119633"/>
                </a:moveTo>
                <a:lnTo>
                  <a:pt x="9143" y="115823"/>
                </a:lnTo>
                <a:lnTo>
                  <a:pt x="9143" y="123443"/>
                </a:lnTo>
                <a:lnTo>
                  <a:pt x="12901" y="119633"/>
                </a:lnTo>
                <a:close/>
              </a:path>
              <a:path w="441959" h="239395">
                <a:moveTo>
                  <a:pt x="117347" y="225551"/>
                </a:moveTo>
                <a:lnTo>
                  <a:pt x="12901" y="119633"/>
                </a:lnTo>
                <a:lnTo>
                  <a:pt x="9143" y="123443"/>
                </a:lnTo>
                <a:lnTo>
                  <a:pt x="9143" y="128133"/>
                </a:lnTo>
                <a:lnTo>
                  <a:pt x="109727" y="230006"/>
                </a:lnTo>
                <a:lnTo>
                  <a:pt x="109727" y="228599"/>
                </a:lnTo>
                <a:lnTo>
                  <a:pt x="117347" y="225551"/>
                </a:lnTo>
                <a:close/>
              </a:path>
              <a:path w="441959" h="239395">
                <a:moveTo>
                  <a:pt x="117347" y="13715"/>
                </a:moveTo>
                <a:lnTo>
                  <a:pt x="109727" y="10667"/>
                </a:lnTo>
                <a:lnTo>
                  <a:pt x="109727" y="21443"/>
                </a:lnTo>
                <a:lnTo>
                  <a:pt x="117347" y="13715"/>
                </a:lnTo>
                <a:close/>
              </a:path>
              <a:path w="441959" h="239395">
                <a:moveTo>
                  <a:pt x="117347" y="60959"/>
                </a:moveTo>
                <a:lnTo>
                  <a:pt x="117347" y="13715"/>
                </a:lnTo>
                <a:lnTo>
                  <a:pt x="109727" y="21443"/>
                </a:lnTo>
                <a:lnTo>
                  <a:pt x="109727" y="70103"/>
                </a:lnTo>
                <a:lnTo>
                  <a:pt x="114299" y="70103"/>
                </a:lnTo>
                <a:lnTo>
                  <a:pt x="114299" y="60959"/>
                </a:lnTo>
                <a:lnTo>
                  <a:pt x="117347" y="60959"/>
                </a:lnTo>
                <a:close/>
              </a:path>
              <a:path w="441959" h="239395">
                <a:moveTo>
                  <a:pt x="437387" y="169163"/>
                </a:moveTo>
                <a:lnTo>
                  <a:pt x="109727" y="169163"/>
                </a:lnTo>
                <a:lnTo>
                  <a:pt x="109727" y="217824"/>
                </a:lnTo>
                <a:lnTo>
                  <a:pt x="114299" y="222461"/>
                </a:lnTo>
                <a:lnTo>
                  <a:pt x="114299" y="178307"/>
                </a:lnTo>
                <a:lnTo>
                  <a:pt x="118871" y="173735"/>
                </a:lnTo>
                <a:lnTo>
                  <a:pt x="118871" y="178307"/>
                </a:lnTo>
                <a:lnTo>
                  <a:pt x="432815" y="178307"/>
                </a:lnTo>
                <a:lnTo>
                  <a:pt x="432815" y="173735"/>
                </a:lnTo>
                <a:lnTo>
                  <a:pt x="437387" y="169163"/>
                </a:lnTo>
                <a:close/>
              </a:path>
              <a:path w="441959" h="239395">
                <a:moveTo>
                  <a:pt x="117347" y="237724"/>
                </a:moveTo>
                <a:lnTo>
                  <a:pt x="117347" y="225551"/>
                </a:lnTo>
                <a:lnTo>
                  <a:pt x="109727" y="228599"/>
                </a:lnTo>
                <a:lnTo>
                  <a:pt x="109727" y="230006"/>
                </a:lnTo>
                <a:lnTo>
                  <a:pt x="117347" y="237724"/>
                </a:lnTo>
                <a:close/>
              </a:path>
              <a:path w="441959" h="239395">
                <a:moveTo>
                  <a:pt x="441959" y="178307"/>
                </a:moveTo>
                <a:lnTo>
                  <a:pt x="441959" y="60959"/>
                </a:lnTo>
                <a:lnTo>
                  <a:pt x="114299" y="60959"/>
                </a:lnTo>
                <a:lnTo>
                  <a:pt x="118871" y="65531"/>
                </a:lnTo>
                <a:lnTo>
                  <a:pt x="118871" y="70103"/>
                </a:lnTo>
                <a:lnTo>
                  <a:pt x="432815" y="70103"/>
                </a:lnTo>
                <a:lnTo>
                  <a:pt x="432815" y="65531"/>
                </a:lnTo>
                <a:lnTo>
                  <a:pt x="437387" y="70103"/>
                </a:lnTo>
                <a:lnTo>
                  <a:pt x="437387" y="178307"/>
                </a:lnTo>
                <a:lnTo>
                  <a:pt x="441959" y="178307"/>
                </a:lnTo>
                <a:close/>
              </a:path>
              <a:path w="441959" h="239395">
                <a:moveTo>
                  <a:pt x="118871" y="70103"/>
                </a:moveTo>
                <a:lnTo>
                  <a:pt x="118871" y="65531"/>
                </a:lnTo>
                <a:lnTo>
                  <a:pt x="114299" y="60959"/>
                </a:lnTo>
                <a:lnTo>
                  <a:pt x="114299" y="70103"/>
                </a:lnTo>
                <a:lnTo>
                  <a:pt x="118871" y="70103"/>
                </a:lnTo>
                <a:close/>
              </a:path>
              <a:path w="441959" h="239395">
                <a:moveTo>
                  <a:pt x="118871" y="178307"/>
                </a:moveTo>
                <a:lnTo>
                  <a:pt x="118871" y="173735"/>
                </a:lnTo>
                <a:lnTo>
                  <a:pt x="114299" y="178307"/>
                </a:lnTo>
                <a:lnTo>
                  <a:pt x="118871" y="178307"/>
                </a:lnTo>
                <a:close/>
              </a:path>
              <a:path w="441959" h="239395">
                <a:moveTo>
                  <a:pt x="118871" y="239267"/>
                </a:moveTo>
                <a:lnTo>
                  <a:pt x="118871" y="178307"/>
                </a:lnTo>
                <a:lnTo>
                  <a:pt x="114299" y="178307"/>
                </a:lnTo>
                <a:lnTo>
                  <a:pt x="114299" y="222461"/>
                </a:lnTo>
                <a:lnTo>
                  <a:pt x="117347" y="225551"/>
                </a:lnTo>
                <a:lnTo>
                  <a:pt x="117347" y="237724"/>
                </a:lnTo>
                <a:lnTo>
                  <a:pt x="118871" y="239267"/>
                </a:lnTo>
                <a:close/>
              </a:path>
              <a:path w="441959" h="239395">
                <a:moveTo>
                  <a:pt x="437387" y="70103"/>
                </a:moveTo>
                <a:lnTo>
                  <a:pt x="432815" y="65531"/>
                </a:lnTo>
                <a:lnTo>
                  <a:pt x="432815" y="70103"/>
                </a:lnTo>
                <a:lnTo>
                  <a:pt x="437387" y="70103"/>
                </a:lnTo>
                <a:close/>
              </a:path>
              <a:path w="441959" h="239395">
                <a:moveTo>
                  <a:pt x="437387" y="169163"/>
                </a:moveTo>
                <a:lnTo>
                  <a:pt x="437387" y="70103"/>
                </a:lnTo>
                <a:lnTo>
                  <a:pt x="432815" y="70103"/>
                </a:lnTo>
                <a:lnTo>
                  <a:pt x="432815" y="169163"/>
                </a:lnTo>
                <a:lnTo>
                  <a:pt x="437387" y="169163"/>
                </a:lnTo>
                <a:close/>
              </a:path>
              <a:path w="441959" h="239395">
                <a:moveTo>
                  <a:pt x="437387" y="178307"/>
                </a:moveTo>
                <a:lnTo>
                  <a:pt x="437387" y="169163"/>
                </a:lnTo>
                <a:lnTo>
                  <a:pt x="432815" y="173735"/>
                </a:lnTo>
                <a:lnTo>
                  <a:pt x="432815" y="178307"/>
                </a:lnTo>
                <a:lnTo>
                  <a:pt x="437387" y="178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37532" y="3886200"/>
            <a:ext cx="4963667" cy="1429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116" rIns="0" bIns="0" rtlCol="0" vert="horz">
            <a:spAutoFit/>
          </a:bodyPr>
          <a:lstStyle/>
          <a:p>
            <a:pPr marL="347980">
              <a:lnSpc>
                <a:spcPct val="100000"/>
              </a:lnSpc>
            </a:pPr>
            <a:r>
              <a:rPr dirty="0"/>
              <a:t>Impact </a:t>
            </a:r>
            <a:r>
              <a:rPr dirty="0" spc="-5"/>
              <a:t>of </a:t>
            </a:r>
            <a:r>
              <a:rPr dirty="0"/>
              <a:t>Device</a:t>
            </a:r>
            <a:r>
              <a:rPr dirty="0" spc="-75"/>
              <a:t> </a:t>
            </a:r>
            <a:r>
              <a:rPr dirty="0" spc="-5"/>
              <a:t>Shrinkage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40739" y="1485899"/>
            <a:ext cx="8087359" cy="4481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marR="60833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What happens when the feature size (transistor size)  shrinks by a factor of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Clock rate goes up by </a:t>
            </a: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dirty="0" sz="2400" spc="-5">
                <a:latin typeface="Arial"/>
                <a:cs typeface="Arial"/>
              </a:rPr>
              <a:t>because wires are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shorter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actually </a:t>
            </a:r>
            <a:r>
              <a:rPr dirty="0" sz="2000">
                <a:latin typeface="Arial"/>
                <a:cs typeface="Arial"/>
              </a:rPr>
              <a:t>less </a:t>
            </a:r>
            <a:r>
              <a:rPr dirty="0" sz="2000" spc="-5">
                <a:latin typeface="Arial"/>
                <a:cs typeface="Arial"/>
              </a:rPr>
              <a:t>than x, </a:t>
            </a:r>
            <a:r>
              <a:rPr dirty="0" sz="2000">
                <a:latin typeface="Arial"/>
                <a:cs typeface="Arial"/>
              </a:rPr>
              <a:t>because of power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consumption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Transistors per unit area goes up by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baseline="24305" sz="2400" spc="-15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baseline="24305"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Die size also tends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increase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typically </a:t>
            </a:r>
            <a:r>
              <a:rPr dirty="0" sz="2000">
                <a:latin typeface="Arial"/>
                <a:cs typeface="Arial"/>
              </a:rPr>
              <a:t>another </a:t>
            </a:r>
            <a:r>
              <a:rPr dirty="0" sz="2000" spc="-5">
                <a:latin typeface="Arial"/>
                <a:cs typeface="Arial"/>
              </a:rPr>
              <a:t>factor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~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Raw computing power of the chip goes up by </a:t>
            </a:r>
            <a:r>
              <a:rPr dirty="0" sz="2400">
                <a:latin typeface="Arial"/>
                <a:cs typeface="Arial"/>
              </a:rPr>
              <a:t>~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baseline="24305" sz="2400" spc="-15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dirty="0" baseline="24305" sz="2400" spc="8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756920" algn="l"/>
              </a:tabLst>
            </a:pPr>
            <a:r>
              <a:rPr dirty="0" sz="2000" spc="-5">
                <a:latin typeface="Arial"/>
                <a:cs typeface="Arial"/>
              </a:rPr>
              <a:t>typically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baseline="25641" sz="1950">
                <a:solidFill>
                  <a:srgbClr val="FF0000"/>
                </a:solidFill>
                <a:latin typeface="Arial"/>
                <a:cs typeface="Arial"/>
              </a:rPr>
              <a:t>3 </a:t>
            </a:r>
            <a:r>
              <a:rPr dirty="0" sz="2000" spc="-5">
                <a:latin typeface="Arial"/>
                <a:cs typeface="Arial"/>
              </a:rPr>
              <a:t>is devoted 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on-chip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10"/>
              </a:spcBef>
              <a:buChar char="•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So most programs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baseline="24305" sz="2400" spc="-15">
                <a:solidFill>
                  <a:srgbClr val="FF0000"/>
                </a:solidFill>
                <a:latin typeface="Arial"/>
                <a:cs typeface="Arial"/>
              </a:rPr>
              <a:t>3  </a:t>
            </a:r>
            <a:r>
              <a:rPr dirty="0" sz="2400" spc="-5">
                <a:latin typeface="Arial"/>
                <a:cs typeface="Arial"/>
              </a:rPr>
              <a:t>times faster, without changing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them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5467" rIns="0" bIns="0" rtlCol="0" vert="horz">
            <a:spAutoFit/>
          </a:bodyPr>
          <a:lstStyle/>
          <a:p>
            <a:pPr marL="640080">
              <a:lnSpc>
                <a:spcPct val="100000"/>
              </a:lnSpc>
            </a:pPr>
            <a:r>
              <a:rPr dirty="0" sz="3200" spc="-5"/>
              <a:t>Manufacturing Issues Limit</a:t>
            </a:r>
            <a:r>
              <a:rPr dirty="0" sz="3200" spc="-80"/>
              <a:t> </a:t>
            </a:r>
            <a:r>
              <a:rPr dirty="0" sz="3200" spc="-5"/>
              <a:t>Performance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09600" y="1905000"/>
            <a:ext cx="4876799" cy="19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62600" y="2819400"/>
            <a:ext cx="2843783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3999" y="3428999"/>
                </a:ln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3000" y="67063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9600" y="3886200"/>
            <a:ext cx="4876799" cy="266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2600" y="3886200"/>
            <a:ext cx="2843783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64539" y="1563115"/>
            <a:ext cx="8513445" cy="2596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imes New Roman"/>
                <a:cs typeface="Times New Roman"/>
              </a:rPr>
              <a:t>Manufacturing costs and yield problems </a:t>
            </a:r>
            <a:r>
              <a:rPr dirty="0" sz="1600" spc="-10">
                <a:latin typeface="Times New Roman"/>
                <a:cs typeface="Times New Roman"/>
              </a:rPr>
              <a:t>limit </a:t>
            </a:r>
            <a:r>
              <a:rPr dirty="0" sz="1600" spc="-5">
                <a:latin typeface="Times New Roman"/>
                <a:cs typeface="Times New Roman"/>
              </a:rPr>
              <a:t>use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2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density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1450">
              <a:latin typeface="Times New Roman"/>
              <a:cs typeface="Times New Roman"/>
            </a:endParaRPr>
          </a:p>
          <a:p>
            <a:pPr marL="5404485" marR="243204" indent="-464820">
              <a:lnSpc>
                <a:spcPct val="100000"/>
              </a:lnSpc>
              <a:buFont typeface="Arial"/>
              <a:buChar char="•"/>
              <a:tabLst>
                <a:tab pos="5405120" algn="l"/>
              </a:tabLst>
            </a:pPr>
            <a:r>
              <a:rPr dirty="0" sz="2000" spc="-5" b="1">
                <a:latin typeface="Arial"/>
                <a:cs typeface="Arial"/>
              </a:rPr>
              <a:t>Moore’s </a:t>
            </a:r>
            <a:r>
              <a:rPr dirty="0" sz="2000" spc="10" b="1">
                <a:latin typeface="Arial"/>
                <a:cs typeface="Arial"/>
              </a:rPr>
              <a:t>2</a:t>
            </a:r>
            <a:r>
              <a:rPr dirty="0" baseline="25641" sz="1950" spc="15" b="1">
                <a:latin typeface="Arial"/>
                <a:cs typeface="Arial"/>
              </a:rPr>
              <a:t>nd </a:t>
            </a:r>
            <a:r>
              <a:rPr dirty="0" sz="2000" spc="-10" b="1">
                <a:latin typeface="Arial"/>
                <a:cs typeface="Arial"/>
              </a:rPr>
              <a:t>law </a:t>
            </a:r>
            <a:r>
              <a:rPr dirty="0" sz="2000" b="1">
                <a:latin typeface="Arial"/>
                <a:cs typeface="Arial"/>
              </a:rPr>
              <a:t>(Rock’s  </a:t>
            </a:r>
            <a:r>
              <a:rPr dirty="0" sz="2000" b="1">
                <a:latin typeface="Arial"/>
                <a:cs typeface="Arial"/>
              </a:rPr>
              <a:t>law):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??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650">
              <a:latin typeface="Times New Roman"/>
              <a:cs typeface="Times New Roman"/>
            </a:endParaRPr>
          </a:p>
          <a:p>
            <a:pPr marL="7784465" marR="5080">
              <a:lnSpc>
                <a:spcPct val="100000"/>
              </a:lnSpc>
            </a:pPr>
            <a:r>
              <a:rPr dirty="0" sz="1600" spc="-15">
                <a:latin typeface="Times New Roman"/>
                <a:cs typeface="Times New Roman"/>
              </a:rPr>
              <a:t>Demo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  </a:t>
            </a:r>
            <a:r>
              <a:rPr dirty="0" sz="1600" spc="-5">
                <a:latin typeface="Times New Roman"/>
                <a:cs typeface="Times New Roman"/>
              </a:rPr>
              <a:t>0.06</a:t>
            </a:r>
            <a:endParaRPr sz="1600">
              <a:latin typeface="Times New Roman"/>
              <a:cs typeface="Times New Roman"/>
            </a:endParaRPr>
          </a:p>
          <a:p>
            <a:pPr algn="r" marL="7784465" marR="145415">
              <a:lnSpc>
                <a:spcPct val="100000"/>
              </a:lnSpc>
            </a:pPr>
            <a:r>
              <a:rPr dirty="0" sz="1600" spc="-35">
                <a:latin typeface="Times New Roman"/>
                <a:cs typeface="Times New Roman"/>
              </a:rPr>
              <a:t>m</a:t>
            </a:r>
            <a:r>
              <a:rPr dirty="0" sz="1600" spc="-5">
                <a:latin typeface="Times New Roman"/>
                <a:cs typeface="Times New Roman"/>
              </a:rPr>
              <a:t>i</a:t>
            </a:r>
            <a:r>
              <a:rPr dirty="0" sz="1600" spc="-10">
                <a:latin typeface="Times New Roman"/>
                <a:cs typeface="Times New Roman"/>
              </a:rPr>
              <a:t>c</a:t>
            </a:r>
            <a:r>
              <a:rPr dirty="0" sz="1600" spc="-10">
                <a:latin typeface="Times New Roman"/>
                <a:cs typeface="Times New Roman"/>
              </a:rPr>
              <a:t>r</a:t>
            </a:r>
            <a:r>
              <a:rPr dirty="0" sz="1600">
                <a:latin typeface="Times New Roman"/>
                <a:cs typeface="Times New Roman"/>
              </a:rPr>
              <a:t>o</a:t>
            </a:r>
            <a:r>
              <a:rPr dirty="0" sz="1600" spc="-5">
                <a:latin typeface="Times New Roman"/>
                <a:cs typeface="Times New Roman"/>
              </a:rPr>
              <a:t>n </a:t>
            </a:r>
            <a:r>
              <a:rPr dirty="0" sz="1600" spc="-5">
                <a:latin typeface="Times New Roman"/>
                <a:cs typeface="Times New Roman"/>
              </a:rPr>
              <a:t> C</a:t>
            </a:r>
            <a:r>
              <a:rPr dirty="0" sz="1600" spc="-10">
                <a:latin typeface="Times New Roman"/>
                <a:cs typeface="Times New Roman"/>
              </a:rPr>
              <a:t>MO</a:t>
            </a:r>
            <a:r>
              <a:rPr dirty="0" sz="1600" spc="-5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5"/>
              <a:t>Z. Lan</a:t>
            </a:r>
            <a:r>
              <a:rPr dirty="0" spc="-95"/>
              <a:t> </a:t>
            </a:r>
            <a:r>
              <a:rPr dirty="0"/>
              <a:t>(IIT)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 spc="-10"/>
              <a:t>C</a:t>
            </a:r>
            <a:r>
              <a:rPr dirty="0" spc="-5"/>
              <a:t>S</a:t>
            </a:r>
            <a:r>
              <a:rPr dirty="0" spc="-5"/>
              <a:t>54</a:t>
            </a:r>
            <a:r>
              <a:rPr dirty="0"/>
              <a:t>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75"/>
              </a:lnSpc>
            </a:pPr>
            <a:r>
              <a:rPr dirty="0"/>
              <a:t>Lecture 1 </a:t>
            </a:r>
            <a:r>
              <a:rPr dirty="0" spc="-5"/>
              <a:t>Page</a:t>
            </a:r>
            <a:r>
              <a:rPr dirty="0" spc="-160"/>
              <a:t> </a:t>
            </a:r>
            <a:r>
              <a:rPr dirty="0"/>
              <a:t>35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11797" y="4915913"/>
            <a:ext cx="3697604" cy="168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4005">
              <a:lnSpc>
                <a:spcPts val="1785"/>
              </a:lnSpc>
            </a:pPr>
            <a:r>
              <a:rPr dirty="0" sz="1600" spc="-5">
                <a:latin typeface="Times New Roman"/>
                <a:cs typeface="Times New Roman"/>
              </a:rPr>
              <a:t>Source: Forbes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Magazine</a:t>
            </a:r>
            <a:endParaRPr sz="1600">
              <a:latin typeface="Times New Roman"/>
              <a:cs typeface="Times New Roman"/>
            </a:endParaRPr>
          </a:p>
          <a:p>
            <a:pPr marL="477520" indent="-464820">
              <a:lnSpc>
                <a:spcPts val="2265"/>
              </a:lnSpc>
              <a:buFont typeface="Arial"/>
              <a:buChar char="•"/>
              <a:tabLst>
                <a:tab pos="477520" algn="l"/>
              </a:tabLst>
            </a:pPr>
            <a:r>
              <a:rPr dirty="0" sz="2000" spc="-20" b="1">
                <a:latin typeface="Arial"/>
                <a:cs typeface="Arial"/>
              </a:rPr>
              <a:t>Yield</a:t>
            </a:r>
            <a:endParaRPr sz="2000">
              <a:latin typeface="Arial"/>
              <a:cs typeface="Arial"/>
            </a:endParaRPr>
          </a:p>
          <a:p>
            <a:pPr marL="133985" marR="114300">
              <a:lnSpc>
                <a:spcPts val="1839"/>
              </a:lnSpc>
              <a:spcBef>
                <a:spcPts val="865"/>
              </a:spcBef>
            </a:pPr>
            <a:r>
              <a:rPr dirty="0" sz="1800" spc="-5">
                <a:latin typeface="Arial"/>
                <a:cs typeface="Arial"/>
              </a:rPr>
              <a:t>-What percentage of the chips are  usable?</a:t>
            </a:r>
            <a:endParaRPr sz="1800">
              <a:latin typeface="Arial"/>
              <a:cs typeface="Arial"/>
            </a:endParaRPr>
          </a:p>
          <a:p>
            <a:pPr marL="133985" marR="5080">
              <a:lnSpc>
                <a:spcPts val="1839"/>
              </a:lnSpc>
              <a:spcBef>
                <a:spcPts val="860"/>
              </a:spcBef>
            </a:pPr>
            <a:r>
              <a:rPr dirty="0" sz="1800" spc="-5">
                <a:latin typeface="Arial"/>
                <a:cs typeface="Arial"/>
              </a:rPr>
              <a:t>-E.g., Cell processor (PS3) is sold 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 spc="-5">
                <a:latin typeface="Arial"/>
                <a:cs typeface="Arial"/>
              </a:rPr>
              <a:t>7 out of 8 “on”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improve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yield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2015-10-14T16:47:38Z</dcterms:created>
  <dcterms:modified xsi:type="dcterms:W3CDTF">2015-10-14T16:47:38Z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2015-10-14T00:00:00Z</vt:filetime>
  </property>
  <property fmtid="{D5CDD505-2E9C-101B-9397-08002B2CF9AE}" pid="3" name="Creator">
    <vt:lpwstr>PDFium</vt:lpwstr>
  </property>
  <property fmtid="{D5CDD505-2E9C-101B-9397-08002B2CF9AE}" pid="4" name="LastSaved">
    <vt:filetime>2015-10-14T00:00:00Z</vt:filetime>
  </property>
</Properties>
</file>